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When a Bill becomes a law?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22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422" y="735594"/>
            <a:ext cx="5036932" cy="1080938"/>
          </a:xfrm>
        </p:spPr>
        <p:txBody>
          <a:bodyPr/>
          <a:lstStyle/>
          <a:p>
            <a:r>
              <a:rPr lang="en-US" dirty="0" smtClean="0"/>
              <a:t>Visual Graphic of a Bill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640422" y="-27433"/>
            <a:ext cx="1948501" cy="15658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Bill introduced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40392" y="1219615"/>
            <a:ext cx="1885376" cy="225016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dirty="0" smtClean="0"/>
              <a:t> Senate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8703578" y="1001630"/>
            <a:ext cx="1947492" cy="217206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House of Representatives</a:t>
            </a: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540843" y="2407874"/>
            <a:ext cx="2204767" cy="2172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 Both House agree so the bill passes</a:t>
            </a:r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6540843" y="5020889"/>
            <a:ext cx="2204767" cy="2172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 Goes to President to be signed or vetoed</a:t>
            </a:r>
            <a:endParaRPr lang="en-US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2876201" y="3596859"/>
            <a:ext cx="3315568" cy="2510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 If bill is vetoed, it goes back to House/Senate to make changes and then goes to President</a:t>
            </a:r>
            <a:endParaRPr lang="en-US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9548686" y="3765859"/>
            <a:ext cx="2204767" cy="2172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 Bill is signed into law if president agrees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7440834" y="1744318"/>
            <a:ext cx="425669" cy="52816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7444558" y="4492725"/>
            <a:ext cx="425669" cy="52816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2858258">
            <a:off x="6551826" y="1303990"/>
            <a:ext cx="425669" cy="59334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8441224">
            <a:off x="8334169" y="1016537"/>
            <a:ext cx="496955" cy="66477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2503530">
            <a:off x="8619911" y="2662596"/>
            <a:ext cx="496955" cy="66477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18441224">
            <a:off x="6284827" y="2701758"/>
            <a:ext cx="496955" cy="66477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7060857">
            <a:off x="6551825" y="4492725"/>
            <a:ext cx="425669" cy="52816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Bent Arrow 18"/>
          <p:cNvSpPr/>
          <p:nvPr/>
        </p:nvSpPr>
        <p:spPr>
          <a:xfrm flipV="1">
            <a:off x="5128569" y="5936778"/>
            <a:ext cx="1551377" cy="846974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Bent Arrow 19"/>
          <p:cNvSpPr/>
          <p:nvPr/>
        </p:nvSpPr>
        <p:spPr>
          <a:xfrm rot="18244783" flipV="1">
            <a:off x="8499374" y="5736353"/>
            <a:ext cx="1551377" cy="846974"/>
          </a:xfrm>
          <a:prstGeom prst="ben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09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bill becomes a law?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bill is introduced into the House or Senate.</a:t>
            </a:r>
          </a:p>
          <a:p>
            <a:r>
              <a:rPr lang="en-US" dirty="0" smtClean="0"/>
              <a:t>The Bill is sent to a committee that studies it and proposes amendments.</a:t>
            </a:r>
          </a:p>
          <a:p>
            <a:r>
              <a:rPr lang="en-US" dirty="0" smtClean="0"/>
              <a:t>The bill is voted on.  If it passes it goes to the other house and the process repeats itself.</a:t>
            </a:r>
          </a:p>
          <a:p>
            <a:r>
              <a:rPr lang="en-US" dirty="0" smtClean="0"/>
              <a:t>If the bill passes, it will be sent to the president/governor and becomes law.  </a:t>
            </a:r>
          </a:p>
          <a:p>
            <a:r>
              <a:rPr lang="en-US" dirty="0" smtClean="0"/>
              <a:t>If the bill does not pass, it is sent to the original house where it started and changes are made and voted on.  If the bill passes, it becomes law.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20356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99</TotalTime>
  <Words>166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Berlin</vt:lpstr>
      <vt:lpstr>When a Bill becomes a law?</vt:lpstr>
      <vt:lpstr>Visual Graphic of a Bill</vt:lpstr>
      <vt:lpstr>How a bill becomes a law?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a Bill becomes a law?</dc:title>
  <dc:creator>Mac Isaac, Denis</dc:creator>
  <cp:lastModifiedBy>Mac Isaac, Denis</cp:lastModifiedBy>
  <cp:revision>6</cp:revision>
  <dcterms:created xsi:type="dcterms:W3CDTF">2019-01-23T20:33:00Z</dcterms:created>
  <dcterms:modified xsi:type="dcterms:W3CDTF">2019-01-23T22:12:00Z</dcterms:modified>
</cp:coreProperties>
</file>