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Executive Branch of the Federal Government</a:t>
            </a:r>
            <a:endParaRPr lang="en-US" dirty="0"/>
          </a:p>
        </p:txBody>
      </p:sp>
      <p:pic>
        <p:nvPicPr>
          <p:cNvPr id="1026" name="Picture 2" descr="Image result for the executive office of the presid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976" y="4106779"/>
            <a:ext cx="4637142" cy="251164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the executive office of the presid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stretch>
            <a:fillRect/>
          </a:stretch>
        </p:blipFill>
        <p:spPr>
          <a:xfrm>
            <a:off x="9238594" y="339452"/>
            <a:ext cx="2690156" cy="2908245"/>
          </a:xfrm>
          <a:prstGeom prst="rect">
            <a:avLst/>
          </a:prstGeom>
        </p:spPr>
      </p:pic>
    </p:spTree>
    <p:extLst>
      <p:ext uri="{BB962C8B-B14F-4D97-AF65-F5344CB8AC3E}">
        <p14:creationId xmlns:p14="http://schemas.microsoft.com/office/powerpoint/2010/main" val="2023035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Office of the President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president is the head of the US Government.  It is the highest office in the nation.</a:t>
            </a:r>
          </a:p>
          <a:p>
            <a:r>
              <a:rPr lang="en-US" dirty="0" smtClean="0"/>
              <a:t>The president has the power to set the agenda.  He or she can influence what legislation gets debated in the Congress, but the Congress can agree or disagree to support the president’s agenda.  They need to work together.</a:t>
            </a:r>
          </a:p>
          <a:p>
            <a:r>
              <a:rPr lang="en-US" dirty="0" smtClean="0"/>
              <a:t>The president is the commander and chief of the armed forces and can direct the military to respond to any threats at home or abroad.  However, only the Congress can declare war and approve the money needed to fight a conflict.</a:t>
            </a:r>
          </a:p>
          <a:p>
            <a:r>
              <a:rPr lang="en-US" dirty="0" smtClean="0"/>
              <a:t>The president has the power to veto any Congressional legislation, which is a very powerful tool that is limited to a Congressional override, though rare, it has happened many </a:t>
            </a:r>
            <a:r>
              <a:rPr lang="en-US" dirty="0" smtClean="0"/>
              <a:t>times</a:t>
            </a:r>
            <a:r>
              <a:rPr lang="en-US" dirty="0"/>
              <a:t> </a:t>
            </a:r>
            <a:r>
              <a:rPr lang="en-US" dirty="0" smtClean="0"/>
              <a:t>throughout US history. </a:t>
            </a:r>
            <a:endParaRPr lang="en-US" dirty="0" smtClean="0"/>
          </a:p>
          <a:p>
            <a:r>
              <a:rPr lang="en-US" dirty="0" smtClean="0"/>
              <a:t>The president can appoint any public official to office so long as these appointments are approved by the Senate. </a:t>
            </a:r>
          </a:p>
          <a:p>
            <a:pPr marL="0" indent="0">
              <a:buNone/>
            </a:pPr>
            <a:endParaRPr lang="en-US" dirty="0"/>
          </a:p>
        </p:txBody>
      </p:sp>
      <p:pic>
        <p:nvPicPr>
          <p:cNvPr id="2052" name="Picture 4" descr="Image result for the president of the united st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5161" y="325646"/>
            <a:ext cx="2791197" cy="194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777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President is a check on the Congress and the Supreme Court</a:t>
            </a:r>
            <a:endParaRPr lang="en-US" dirty="0"/>
          </a:p>
        </p:txBody>
      </p:sp>
      <p:sp>
        <p:nvSpPr>
          <p:cNvPr id="3" name="Content Placeholder 2"/>
          <p:cNvSpPr>
            <a:spLocks noGrp="1"/>
          </p:cNvSpPr>
          <p:nvPr>
            <p:ph idx="1"/>
          </p:nvPr>
        </p:nvSpPr>
        <p:spPr>
          <a:xfrm>
            <a:off x="680321" y="2336872"/>
            <a:ext cx="10182120" cy="4190051"/>
          </a:xfrm>
        </p:spPr>
        <p:txBody>
          <a:bodyPr>
            <a:normAutofit fontScale="85000" lnSpcReduction="10000"/>
          </a:bodyPr>
          <a:lstStyle/>
          <a:p>
            <a:r>
              <a:rPr lang="en-US" dirty="0" smtClean="0"/>
              <a:t>The president of the United States has a lot of power, but like the Congress or the Supreme Court, he/she does not have absolute power.  Nevertheless, the president does act as a check on Congress by:</a:t>
            </a:r>
          </a:p>
          <a:p>
            <a:r>
              <a:rPr lang="en-US" dirty="0" smtClean="0"/>
              <a:t>Vetoing any legislation.</a:t>
            </a:r>
          </a:p>
          <a:p>
            <a:r>
              <a:rPr lang="en-US" dirty="0" smtClean="0"/>
              <a:t>Has the power to make all federal government appointments, including heads of government departments </a:t>
            </a:r>
            <a:r>
              <a:rPr lang="en-US" dirty="0" smtClean="0"/>
              <a:t>including all appointments to the supreme court</a:t>
            </a:r>
            <a:r>
              <a:rPr lang="en-US" dirty="0" smtClean="0"/>
              <a:t>. </a:t>
            </a:r>
            <a:endParaRPr lang="en-US" dirty="0" smtClean="0"/>
          </a:p>
          <a:p>
            <a:r>
              <a:rPr lang="en-US" dirty="0" smtClean="0"/>
              <a:t>Has the power to initiate legislation that may become </a:t>
            </a:r>
            <a:r>
              <a:rPr lang="en-US" dirty="0" smtClean="0"/>
              <a:t>law and usually gets a member of Congress to introduce any bills he would like to have debated and become law.</a:t>
            </a:r>
            <a:endParaRPr lang="en-US" dirty="0" smtClean="0"/>
          </a:p>
          <a:p>
            <a:r>
              <a:rPr lang="en-US" dirty="0" smtClean="0"/>
              <a:t>Does have limited presidential order powers that can authorize the president to take necessary actions to protect the nation through issuing national emergencies. Example: Funding for the border </a:t>
            </a:r>
            <a:r>
              <a:rPr lang="en-US" dirty="0" smtClean="0"/>
              <a:t>wall or money for national disasters, like hurricanes. </a:t>
            </a:r>
            <a:endParaRPr lang="en-US" dirty="0" smtClean="0"/>
          </a:p>
          <a:p>
            <a:r>
              <a:rPr lang="en-US" dirty="0" smtClean="0"/>
              <a:t>Can initiate a government shut down since presidential approval is required for all bills to become law unless Congress can get the support to override the president. </a:t>
            </a:r>
            <a:endParaRPr lang="en-US" dirty="0"/>
          </a:p>
        </p:txBody>
      </p:sp>
    </p:spTree>
    <p:extLst>
      <p:ext uri="{BB962C8B-B14F-4D97-AF65-F5344CB8AC3E}">
        <p14:creationId xmlns:p14="http://schemas.microsoft.com/office/powerpoint/2010/main" val="4114184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404</TotalTime>
  <Words>353</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Trebuchet MS</vt:lpstr>
      <vt:lpstr>Berlin</vt:lpstr>
      <vt:lpstr>The Executive Branch of the Federal Government</vt:lpstr>
      <vt:lpstr>The Office of the President</vt:lpstr>
      <vt:lpstr>The President is a check on the Congress and the Supreme Court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Executive Branch of the Federal Government</dc:title>
  <dc:creator>Mac Isaac, Denis</dc:creator>
  <cp:lastModifiedBy>Mac Isaac, Denis</cp:lastModifiedBy>
  <cp:revision>6</cp:revision>
  <dcterms:created xsi:type="dcterms:W3CDTF">2019-01-07T20:18:03Z</dcterms:created>
  <dcterms:modified xsi:type="dcterms:W3CDTF">2019-01-18T20:28:49Z</dcterms:modified>
</cp:coreProperties>
</file>