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Century Gothic" panose="020B0502020202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whm.org/online-exhibits/rightsforwomen/cartoons.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9" name="Google Shape;149;p4: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18" name="Google Shape;218;p19: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6" name="Google Shape;226;p20: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34" name="Google Shape;234;p21: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41" name="Google Shape;241;p22: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48" name="Google Shape;248;p23: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54" name="Google Shape;254;p24: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62" name="Google Shape;262;p25: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68" name="Google Shape;268;p26: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75" name="Google Shape;275;p27: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83" name="Google Shape;283;p28: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6" name="Google Shape;156;p5: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90" name="Google Shape;290;p29: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3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97" name="Google Shape;297;p30: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3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04" name="Google Shape;304;p31: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12" name="Google Shape;312;p32: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18" name="Google Shape;318;p33: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25" name="Google Shape;325;p34: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31" name="Google Shape;331;p35: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37" name="Google Shape;337;p36: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61" name="Google Shape;16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An anti-suffragist sings in the foreground, directed by a political boss and accompanied by a procurer, a dive keeper, a child labor employer, a grafter, a cadet, and a sweat-shop owner. Caption: "'I did not raise my girl to be a voter’; soprano solo with vociferous supporting chorus of male voices." (1915)</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(Library of Congress Prints and Photographs Division, LC-USZC2-1196)  </a:t>
            </a:r>
            <a:r>
              <a:rPr lang="en-US" sz="1200" b="0" i="0" u="sng" strike="noStrike" cap="none">
                <a:solidFill>
                  <a:schemeClr val="hlink"/>
                </a:solidFill>
                <a:latin typeface="Calibri"/>
                <a:ea typeface="Calibri"/>
                <a:cs typeface="Calibri"/>
                <a:sym typeface="Calibri"/>
                <a:hlinkClick r:id="rId3"/>
              </a:rPr>
              <a:t>http://www.nwhm.org/online-exhibits/rightsforwomen/cartoons.html</a:t>
            </a:r>
            <a:r>
              <a:rPr lang="en-US" sz="12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62" name="Google Shape;16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u="none">
                <a:solidFill>
                  <a:schemeClr val="dk1"/>
                </a:solidFill>
                <a:latin typeface="Arial"/>
                <a:ea typeface="Arial"/>
                <a:cs typeface="Arial"/>
                <a:sym typeface="Arial"/>
              </a:rPr>
              <a:t>3</a:t>
            </a:fld>
            <a:endParaRPr sz="1200" b="0" u="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0" name="Google Shape;170;p9: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6" name="Google Shape;176;p10: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1: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83" name="Google Shape;18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Note – Bad Romance Til We Have Women’s Suffrage won an Emmy.</a:t>
            </a:r>
            <a:endParaRPr/>
          </a:p>
        </p:txBody>
      </p:sp>
      <p:sp>
        <p:nvSpPr>
          <p:cNvPr id="184" name="Google Shape;18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6</a:t>
            </a:fld>
            <a:endParaRPr sz="120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3: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92" name="Google Shape;19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Note – Bad Romance Til We Have Women’s Suffrage won an Emmy.</a:t>
            </a:r>
            <a:endParaRPr/>
          </a:p>
        </p:txBody>
      </p:sp>
      <p:sp>
        <p:nvSpPr>
          <p:cNvPr id="193" name="Google Shape;19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7</a:t>
            </a:fld>
            <a:endParaRPr sz="12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5: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98" name="Google Shape;19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Note – Bad Romance Til We Have Women’s Suffrage won an Emmy.</a:t>
            </a:r>
            <a:endParaRPr/>
          </a:p>
        </p:txBody>
      </p:sp>
      <p:sp>
        <p:nvSpPr>
          <p:cNvPr id="199" name="Google Shape;19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8</a:t>
            </a:fld>
            <a:endParaRPr sz="120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7: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09" name="Google Shape;20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Note – Bad Romance Til We Have Women’s Suffrage won an Emmy.</a:t>
            </a:r>
            <a:endParaRPr/>
          </a:p>
        </p:txBody>
      </p:sp>
      <p:sp>
        <p:nvSpPr>
          <p:cNvPr id="210" name="Google Shape;21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9</a:t>
            </a:fld>
            <a:endParaRPr sz="120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
          <p:cNvSpPr txBox="1">
            <a:spLocks noGrp="1"/>
          </p:cNvSpPr>
          <p:nvPr>
            <p:ph type="title"/>
          </p:nvPr>
        </p:nvSpPr>
        <p:spPr>
          <a:xfrm>
            <a:off x="646111" y="452718"/>
            <a:ext cx="9404723" cy="140053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lt2"/>
              </a:buClr>
              <a:buSzPts val="1400"/>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lt2"/>
                </a:solidFill>
              </a:defRPr>
            </a:lvl2pPr>
            <a:lvl3pPr marL="0" marR="0" lvl="2" indent="0" algn="l" rtl="0">
              <a:spcBef>
                <a:spcPts val="0"/>
              </a:spcBef>
              <a:spcAft>
                <a:spcPts val="0"/>
              </a:spcAft>
              <a:buSzPts val="1400"/>
              <a:buNone/>
              <a:defRPr sz="1800" b="0" i="0" u="none" strike="noStrike" cap="none">
                <a:solidFill>
                  <a:schemeClr val="lt2"/>
                </a:solidFill>
              </a:defRPr>
            </a:lvl3pPr>
            <a:lvl4pPr marL="0" marR="0" lvl="3" indent="0" algn="l" rtl="0">
              <a:spcBef>
                <a:spcPts val="0"/>
              </a:spcBef>
              <a:spcAft>
                <a:spcPts val="0"/>
              </a:spcAft>
              <a:buSzPts val="1400"/>
              <a:buNone/>
              <a:defRPr sz="1800" b="0" i="0" u="none" strike="noStrike" cap="none">
                <a:solidFill>
                  <a:schemeClr val="lt2"/>
                </a:solidFill>
              </a:defRPr>
            </a:lvl4pPr>
            <a:lvl5pPr marL="0" marR="0" lvl="4" indent="0" algn="l" rtl="0">
              <a:spcBef>
                <a:spcPts val="0"/>
              </a:spcBef>
              <a:spcAft>
                <a:spcPts val="0"/>
              </a:spcAft>
              <a:buSzPts val="1400"/>
              <a:buNone/>
              <a:defRPr sz="1800" b="0" i="0" u="none" strike="noStrike" cap="none">
                <a:solidFill>
                  <a:schemeClr val="lt2"/>
                </a:solidFill>
              </a:defRPr>
            </a:lvl5pPr>
            <a:lvl6pPr marL="0" marR="0" lvl="5" indent="0" algn="l" rtl="0">
              <a:spcBef>
                <a:spcPts val="0"/>
              </a:spcBef>
              <a:spcAft>
                <a:spcPts val="0"/>
              </a:spcAft>
              <a:buSzPts val="1400"/>
              <a:buNone/>
              <a:defRPr sz="1800" b="0" i="0" u="none" strike="noStrike" cap="none">
                <a:solidFill>
                  <a:schemeClr val="lt2"/>
                </a:solidFill>
              </a:defRPr>
            </a:lvl6pPr>
            <a:lvl7pPr marL="0" marR="0" lvl="6" indent="0" algn="l" rtl="0">
              <a:spcBef>
                <a:spcPts val="0"/>
              </a:spcBef>
              <a:spcAft>
                <a:spcPts val="0"/>
              </a:spcAft>
              <a:buSzPts val="1400"/>
              <a:buNone/>
              <a:defRPr sz="1800" b="0" i="0" u="none" strike="noStrike" cap="none">
                <a:solidFill>
                  <a:schemeClr val="lt2"/>
                </a:solidFill>
              </a:defRPr>
            </a:lvl7pPr>
            <a:lvl8pPr marL="0" marR="0" lvl="7" indent="0" algn="l" rtl="0">
              <a:spcBef>
                <a:spcPts val="0"/>
              </a:spcBef>
              <a:spcAft>
                <a:spcPts val="0"/>
              </a:spcAft>
              <a:buSzPts val="1400"/>
              <a:buNone/>
              <a:defRPr sz="1800" b="0" i="0" u="none" strike="noStrike" cap="none">
                <a:solidFill>
                  <a:schemeClr val="lt2"/>
                </a:solidFill>
              </a:defRPr>
            </a:lvl8pPr>
            <a:lvl9pPr marL="0" marR="0" lvl="8" indent="0" algn="l" rtl="0">
              <a:spcBef>
                <a:spcPts val="0"/>
              </a:spcBef>
              <a:spcAft>
                <a:spcPts val="0"/>
              </a:spcAft>
              <a:buSzPts val="1400"/>
              <a:buNone/>
              <a:defRPr sz="1800" b="0" i="0" u="none" strike="noStrike" cap="none">
                <a:solidFill>
                  <a:schemeClr val="lt2"/>
                </a:solidFill>
              </a:defRPr>
            </a:lvl9pPr>
          </a:lstStyle>
          <a:p>
            <a:endParaRPr/>
          </a:p>
        </p:txBody>
      </p:sp>
      <p:sp>
        <p:nvSpPr>
          <p:cNvPr id="23" name="Google Shape;23;p2"/>
          <p:cNvSpPr txBox="1">
            <a:spLocks noGrp="1"/>
          </p:cNvSpPr>
          <p:nvPr>
            <p:ph type="body" idx="1"/>
          </p:nvPr>
        </p:nvSpPr>
        <p:spPr>
          <a:xfrm>
            <a:off x="1103312" y="2052918"/>
            <a:ext cx="8946541" cy="4195481"/>
          </a:xfrm>
          <a:prstGeom prst="rect">
            <a:avLst/>
          </a:prstGeom>
          <a:noFill/>
          <a:ln>
            <a:noFill/>
          </a:ln>
        </p:spPr>
        <p:txBody>
          <a:bodyPr spcFirstLastPara="1" wrap="square" lIns="91425" tIns="91425" rIns="91425" bIns="91425" anchor="t" anchorCtr="0"/>
          <a:lstStyle>
            <a:lvl1pPr marL="457200" marR="0" lvl="0" indent="-330200" algn="l" rtl="0">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24" name="Google Shape;24;p2"/>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5" name="Google Shape;25;p2"/>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6" name="Google Shape;26;p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8"/>
        <p:cNvGrpSpPr/>
        <p:nvPr/>
      </p:nvGrpSpPr>
      <p:grpSpPr>
        <a:xfrm>
          <a:off x="0" y="0"/>
          <a:ext cx="0" cy="0"/>
          <a:chOff x="0" y="0"/>
          <a:chExt cx="0" cy="0"/>
        </a:xfrm>
      </p:grpSpPr>
      <p:sp>
        <p:nvSpPr>
          <p:cNvPr id="79" name="Google Shape;79;p11"/>
          <p:cNvSpPr txBox="1">
            <a:spLocks noGrp="1"/>
          </p:cNvSpPr>
          <p:nvPr>
            <p:ph type="title"/>
          </p:nvPr>
        </p:nvSpPr>
        <p:spPr>
          <a:xfrm>
            <a:off x="1154956" y="4800587"/>
            <a:ext cx="8825657" cy="566738"/>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lt2"/>
              </a:buClr>
              <a:buSzPts val="1400"/>
              <a:buFont typeface="Century Gothic"/>
              <a:buNone/>
              <a:defRPr sz="24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lt2"/>
                </a:solidFill>
              </a:defRPr>
            </a:lvl2pPr>
            <a:lvl3pPr marL="0" marR="0" lvl="2" indent="0" algn="l" rtl="0">
              <a:spcBef>
                <a:spcPts val="0"/>
              </a:spcBef>
              <a:spcAft>
                <a:spcPts val="0"/>
              </a:spcAft>
              <a:buSzPts val="1400"/>
              <a:buNone/>
              <a:defRPr sz="1800" b="0" i="0" u="none" strike="noStrike" cap="none">
                <a:solidFill>
                  <a:schemeClr val="lt2"/>
                </a:solidFill>
              </a:defRPr>
            </a:lvl3pPr>
            <a:lvl4pPr marL="0" marR="0" lvl="3" indent="0" algn="l" rtl="0">
              <a:spcBef>
                <a:spcPts val="0"/>
              </a:spcBef>
              <a:spcAft>
                <a:spcPts val="0"/>
              </a:spcAft>
              <a:buSzPts val="1400"/>
              <a:buNone/>
              <a:defRPr sz="1800" b="0" i="0" u="none" strike="noStrike" cap="none">
                <a:solidFill>
                  <a:schemeClr val="lt2"/>
                </a:solidFill>
              </a:defRPr>
            </a:lvl4pPr>
            <a:lvl5pPr marL="0" marR="0" lvl="4" indent="0" algn="l" rtl="0">
              <a:spcBef>
                <a:spcPts val="0"/>
              </a:spcBef>
              <a:spcAft>
                <a:spcPts val="0"/>
              </a:spcAft>
              <a:buSzPts val="1400"/>
              <a:buNone/>
              <a:defRPr sz="1800" b="0" i="0" u="none" strike="noStrike" cap="none">
                <a:solidFill>
                  <a:schemeClr val="lt2"/>
                </a:solidFill>
              </a:defRPr>
            </a:lvl5pPr>
            <a:lvl6pPr marL="0" marR="0" lvl="5" indent="0" algn="l" rtl="0">
              <a:spcBef>
                <a:spcPts val="0"/>
              </a:spcBef>
              <a:spcAft>
                <a:spcPts val="0"/>
              </a:spcAft>
              <a:buSzPts val="1400"/>
              <a:buNone/>
              <a:defRPr sz="1800" b="0" i="0" u="none" strike="noStrike" cap="none">
                <a:solidFill>
                  <a:schemeClr val="lt2"/>
                </a:solidFill>
              </a:defRPr>
            </a:lvl6pPr>
            <a:lvl7pPr marL="0" marR="0" lvl="6" indent="0" algn="l" rtl="0">
              <a:spcBef>
                <a:spcPts val="0"/>
              </a:spcBef>
              <a:spcAft>
                <a:spcPts val="0"/>
              </a:spcAft>
              <a:buSzPts val="1400"/>
              <a:buNone/>
              <a:defRPr sz="1800" b="0" i="0" u="none" strike="noStrike" cap="none">
                <a:solidFill>
                  <a:schemeClr val="lt2"/>
                </a:solidFill>
              </a:defRPr>
            </a:lvl7pPr>
            <a:lvl8pPr marL="0" marR="0" lvl="7" indent="0" algn="l" rtl="0">
              <a:spcBef>
                <a:spcPts val="0"/>
              </a:spcBef>
              <a:spcAft>
                <a:spcPts val="0"/>
              </a:spcAft>
              <a:buSzPts val="1400"/>
              <a:buNone/>
              <a:defRPr sz="1800" b="0" i="0" u="none" strike="noStrike" cap="none">
                <a:solidFill>
                  <a:schemeClr val="lt2"/>
                </a:solidFill>
              </a:defRPr>
            </a:lvl8pPr>
            <a:lvl9pPr marL="0" marR="0" lvl="8" indent="0" algn="l" rtl="0">
              <a:spcBef>
                <a:spcPts val="0"/>
              </a:spcBef>
              <a:spcAft>
                <a:spcPts val="0"/>
              </a:spcAft>
              <a:buSzPts val="1400"/>
              <a:buNone/>
              <a:defRPr sz="1800" b="0" i="0" u="none" strike="noStrike" cap="none">
                <a:solidFill>
                  <a:schemeClr val="lt2"/>
                </a:solidFill>
              </a:defRPr>
            </a:lvl9pPr>
          </a:lstStyle>
          <a:p>
            <a:endParaRPr/>
          </a:p>
        </p:txBody>
      </p:sp>
      <p:sp>
        <p:nvSpPr>
          <p:cNvPr id="80" name="Google Shape;80;p11"/>
          <p:cNvSpPr>
            <a:spLocks noGrp="1"/>
          </p:cNvSpPr>
          <p:nvPr>
            <p:ph type="pic" idx="2"/>
          </p:nvPr>
        </p:nvSpPr>
        <p:spPr>
          <a:xfrm>
            <a:off x="1154955" y="685800"/>
            <a:ext cx="8825658" cy="3640666"/>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91425" rIns="91425" bIns="91425" anchor="t" anchorCtr="0"/>
          <a:lstStyle>
            <a:lvl1pPr marL="0" marR="0" lvl="0" indent="0" algn="ctr" rtl="0">
              <a:spcBef>
                <a:spcPts val="1000"/>
              </a:spcBef>
              <a:spcAft>
                <a:spcPts val="0"/>
              </a:spcAft>
              <a:buClr>
                <a:srgbClr val="86D1D8"/>
              </a:buClr>
              <a:buSzPts val="1400"/>
              <a:buFont typeface="Noto Sans Symbols"/>
              <a:buNone/>
              <a:defRPr sz="16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SzPts val="1400"/>
              <a:buFont typeface="Noto Sans Symbols"/>
              <a:buNone/>
              <a:defRPr sz="16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SzPts val="1400"/>
              <a:buFont typeface="Noto Sans Symbols"/>
              <a:buNone/>
              <a:defRPr sz="16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SzPts val="1400"/>
              <a:buFont typeface="Noto Sans Symbols"/>
              <a:buNone/>
              <a:defRPr sz="16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SzPts val="1400"/>
              <a:buFont typeface="Noto Sans Symbols"/>
              <a:buNone/>
              <a:defRPr sz="16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SzPts val="1400"/>
              <a:buFont typeface="Noto Sans Symbols"/>
              <a:buNone/>
              <a:defRPr sz="16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SzPts val="1400"/>
              <a:buFont typeface="Noto Sans Symbols"/>
              <a:buNone/>
              <a:defRPr sz="16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SzPts val="1400"/>
              <a:buFont typeface="Noto Sans Symbols"/>
              <a:buNone/>
              <a:defRPr sz="16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SzPts val="140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81" name="Google Shape;81;p11"/>
          <p:cNvSpPr txBox="1">
            <a:spLocks noGrp="1"/>
          </p:cNvSpPr>
          <p:nvPr>
            <p:ph type="body" idx="1"/>
          </p:nvPr>
        </p:nvSpPr>
        <p:spPr>
          <a:xfrm>
            <a:off x="1154956" y="5367325"/>
            <a:ext cx="8825656" cy="493712"/>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86D1D8"/>
              </a:buClr>
              <a:buSzPts val="1600"/>
              <a:buFont typeface="Noto Sans Symbols"/>
              <a:buNone/>
              <a:defRPr sz="12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44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28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82" name="Google Shape;82;p11"/>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3" name="Google Shape;83;p11"/>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4" name="Google Shape;84;p1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a:off x="1154954" y="1447800"/>
            <a:ext cx="8825659" cy="19812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lt2"/>
              </a:buClr>
              <a:buSzPts val="1400"/>
              <a:buFont typeface="Century Gothic"/>
              <a:buNone/>
              <a:defRPr sz="48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lt2"/>
                </a:solidFill>
              </a:defRPr>
            </a:lvl2pPr>
            <a:lvl3pPr marL="0" marR="0" lvl="2" indent="0" algn="l" rtl="0">
              <a:spcBef>
                <a:spcPts val="0"/>
              </a:spcBef>
              <a:spcAft>
                <a:spcPts val="0"/>
              </a:spcAft>
              <a:buSzPts val="1400"/>
              <a:buNone/>
              <a:defRPr sz="1800" b="0" i="0" u="none" strike="noStrike" cap="none">
                <a:solidFill>
                  <a:schemeClr val="lt2"/>
                </a:solidFill>
              </a:defRPr>
            </a:lvl3pPr>
            <a:lvl4pPr marL="0" marR="0" lvl="3" indent="0" algn="l" rtl="0">
              <a:spcBef>
                <a:spcPts val="0"/>
              </a:spcBef>
              <a:spcAft>
                <a:spcPts val="0"/>
              </a:spcAft>
              <a:buSzPts val="1400"/>
              <a:buNone/>
              <a:defRPr sz="1800" b="0" i="0" u="none" strike="noStrike" cap="none">
                <a:solidFill>
                  <a:schemeClr val="lt2"/>
                </a:solidFill>
              </a:defRPr>
            </a:lvl4pPr>
            <a:lvl5pPr marL="0" marR="0" lvl="4" indent="0" algn="l" rtl="0">
              <a:spcBef>
                <a:spcPts val="0"/>
              </a:spcBef>
              <a:spcAft>
                <a:spcPts val="0"/>
              </a:spcAft>
              <a:buSzPts val="1400"/>
              <a:buNone/>
              <a:defRPr sz="1800" b="0" i="0" u="none" strike="noStrike" cap="none">
                <a:solidFill>
                  <a:schemeClr val="lt2"/>
                </a:solidFill>
              </a:defRPr>
            </a:lvl5pPr>
            <a:lvl6pPr marL="0" marR="0" lvl="5" indent="0" algn="l" rtl="0">
              <a:spcBef>
                <a:spcPts val="0"/>
              </a:spcBef>
              <a:spcAft>
                <a:spcPts val="0"/>
              </a:spcAft>
              <a:buSzPts val="1400"/>
              <a:buNone/>
              <a:defRPr sz="1800" b="0" i="0" u="none" strike="noStrike" cap="none">
                <a:solidFill>
                  <a:schemeClr val="lt2"/>
                </a:solidFill>
              </a:defRPr>
            </a:lvl6pPr>
            <a:lvl7pPr marL="0" marR="0" lvl="6" indent="0" algn="l" rtl="0">
              <a:spcBef>
                <a:spcPts val="0"/>
              </a:spcBef>
              <a:spcAft>
                <a:spcPts val="0"/>
              </a:spcAft>
              <a:buSzPts val="1400"/>
              <a:buNone/>
              <a:defRPr sz="1800" b="0" i="0" u="none" strike="noStrike" cap="none">
                <a:solidFill>
                  <a:schemeClr val="lt2"/>
                </a:solidFill>
              </a:defRPr>
            </a:lvl7pPr>
            <a:lvl8pPr marL="0" marR="0" lvl="7" indent="0" algn="l" rtl="0">
              <a:spcBef>
                <a:spcPts val="0"/>
              </a:spcBef>
              <a:spcAft>
                <a:spcPts val="0"/>
              </a:spcAft>
              <a:buSzPts val="1400"/>
              <a:buNone/>
              <a:defRPr sz="1800" b="0" i="0" u="none" strike="noStrike" cap="none">
                <a:solidFill>
                  <a:schemeClr val="lt2"/>
                </a:solidFill>
              </a:defRPr>
            </a:lvl8pPr>
            <a:lvl9pPr marL="0" marR="0" lvl="8" indent="0" algn="l" rtl="0">
              <a:spcBef>
                <a:spcPts val="0"/>
              </a:spcBef>
              <a:spcAft>
                <a:spcPts val="0"/>
              </a:spcAft>
              <a:buSzPts val="1400"/>
              <a:buNone/>
              <a:defRPr sz="1800" b="0" i="0" u="none" strike="noStrike" cap="none">
                <a:solidFill>
                  <a:schemeClr val="lt2"/>
                </a:solidFill>
              </a:defRPr>
            </a:lvl9pPr>
          </a:lstStyle>
          <a:p>
            <a:endParaRPr/>
          </a:p>
        </p:txBody>
      </p:sp>
      <p:sp>
        <p:nvSpPr>
          <p:cNvPr id="87" name="Google Shape;87;p12"/>
          <p:cNvSpPr txBox="1">
            <a:spLocks noGrp="1"/>
          </p:cNvSpPr>
          <p:nvPr>
            <p:ph type="body" idx="1"/>
          </p:nvPr>
        </p:nvSpPr>
        <p:spPr>
          <a:xfrm>
            <a:off x="1154954" y="3657600"/>
            <a:ext cx="8825659" cy="2362200"/>
          </a:xfrm>
          <a:prstGeom prst="rect">
            <a:avLst/>
          </a:prstGeom>
          <a:noFill/>
          <a:ln>
            <a:noFill/>
          </a:ln>
        </p:spPr>
        <p:txBody>
          <a:bodyPr spcFirstLastPara="1" wrap="square" lIns="91425" tIns="91425" rIns="91425" bIns="91425" anchor="ctr" anchorCtr="0"/>
          <a:lstStyle>
            <a:lvl1pPr marL="457200" marR="0" lvl="0" indent="-228600" algn="l" rtl="0">
              <a:spcBef>
                <a:spcPts val="1000"/>
              </a:spcBef>
              <a:spcAft>
                <a:spcPts val="0"/>
              </a:spcAft>
              <a:buClr>
                <a:srgbClr val="86D1D8"/>
              </a:buClr>
              <a:buSzPts val="1600"/>
              <a:buFont typeface="Noto Sans Symbols"/>
              <a:buNone/>
              <a:defRPr sz="18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44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28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88" name="Google Shape;88;p12"/>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9" name="Google Shape;89;p12"/>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90" name="Google Shape;90;p1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a:off x="1574801" y="1447800"/>
            <a:ext cx="7999315" cy="2323374"/>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lt2"/>
              </a:buClr>
              <a:buSzPts val="1400"/>
              <a:buFont typeface="Century Gothic"/>
              <a:buNone/>
              <a:defRPr sz="48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lt2"/>
                </a:solidFill>
              </a:defRPr>
            </a:lvl2pPr>
            <a:lvl3pPr marL="0" marR="0" lvl="2" indent="0" algn="l" rtl="0">
              <a:spcBef>
                <a:spcPts val="0"/>
              </a:spcBef>
              <a:spcAft>
                <a:spcPts val="0"/>
              </a:spcAft>
              <a:buSzPts val="1400"/>
              <a:buNone/>
              <a:defRPr sz="1800" b="0" i="0" u="none" strike="noStrike" cap="none">
                <a:solidFill>
                  <a:schemeClr val="lt2"/>
                </a:solidFill>
              </a:defRPr>
            </a:lvl3pPr>
            <a:lvl4pPr marL="0" marR="0" lvl="3" indent="0" algn="l" rtl="0">
              <a:spcBef>
                <a:spcPts val="0"/>
              </a:spcBef>
              <a:spcAft>
                <a:spcPts val="0"/>
              </a:spcAft>
              <a:buSzPts val="1400"/>
              <a:buNone/>
              <a:defRPr sz="1800" b="0" i="0" u="none" strike="noStrike" cap="none">
                <a:solidFill>
                  <a:schemeClr val="lt2"/>
                </a:solidFill>
              </a:defRPr>
            </a:lvl4pPr>
            <a:lvl5pPr marL="0" marR="0" lvl="4" indent="0" algn="l" rtl="0">
              <a:spcBef>
                <a:spcPts val="0"/>
              </a:spcBef>
              <a:spcAft>
                <a:spcPts val="0"/>
              </a:spcAft>
              <a:buSzPts val="1400"/>
              <a:buNone/>
              <a:defRPr sz="1800" b="0" i="0" u="none" strike="noStrike" cap="none">
                <a:solidFill>
                  <a:schemeClr val="lt2"/>
                </a:solidFill>
              </a:defRPr>
            </a:lvl5pPr>
            <a:lvl6pPr marL="0" marR="0" lvl="5" indent="0" algn="l" rtl="0">
              <a:spcBef>
                <a:spcPts val="0"/>
              </a:spcBef>
              <a:spcAft>
                <a:spcPts val="0"/>
              </a:spcAft>
              <a:buSzPts val="1400"/>
              <a:buNone/>
              <a:defRPr sz="1800" b="0" i="0" u="none" strike="noStrike" cap="none">
                <a:solidFill>
                  <a:schemeClr val="lt2"/>
                </a:solidFill>
              </a:defRPr>
            </a:lvl6pPr>
            <a:lvl7pPr marL="0" marR="0" lvl="6" indent="0" algn="l" rtl="0">
              <a:spcBef>
                <a:spcPts val="0"/>
              </a:spcBef>
              <a:spcAft>
                <a:spcPts val="0"/>
              </a:spcAft>
              <a:buSzPts val="1400"/>
              <a:buNone/>
              <a:defRPr sz="1800" b="0" i="0" u="none" strike="noStrike" cap="none">
                <a:solidFill>
                  <a:schemeClr val="lt2"/>
                </a:solidFill>
              </a:defRPr>
            </a:lvl7pPr>
            <a:lvl8pPr marL="0" marR="0" lvl="7" indent="0" algn="l" rtl="0">
              <a:spcBef>
                <a:spcPts val="0"/>
              </a:spcBef>
              <a:spcAft>
                <a:spcPts val="0"/>
              </a:spcAft>
              <a:buSzPts val="1400"/>
              <a:buNone/>
              <a:defRPr sz="1800" b="0" i="0" u="none" strike="noStrike" cap="none">
                <a:solidFill>
                  <a:schemeClr val="lt2"/>
                </a:solidFill>
              </a:defRPr>
            </a:lvl8pPr>
            <a:lvl9pPr marL="0" marR="0" lvl="8" indent="0" algn="l" rtl="0">
              <a:spcBef>
                <a:spcPts val="0"/>
              </a:spcBef>
              <a:spcAft>
                <a:spcPts val="0"/>
              </a:spcAft>
              <a:buSzPts val="1400"/>
              <a:buNone/>
              <a:defRPr sz="1800" b="0" i="0" u="none" strike="noStrike" cap="none">
                <a:solidFill>
                  <a:schemeClr val="lt2"/>
                </a:solidFill>
              </a:defRPr>
            </a:lvl9pPr>
          </a:lstStyle>
          <a:p>
            <a:endParaRPr/>
          </a:p>
        </p:txBody>
      </p:sp>
      <p:sp>
        <p:nvSpPr>
          <p:cNvPr id="93" name="Google Shape;93;p13"/>
          <p:cNvSpPr txBox="1">
            <a:spLocks noGrp="1"/>
          </p:cNvSpPr>
          <p:nvPr>
            <p:ph type="body" idx="1"/>
          </p:nvPr>
        </p:nvSpPr>
        <p:spPr>
          <a:xfrm>
            <a:off x="1930400" y="3771174"/>
            <a:ext cx="7279649" cy="342174"/>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86D1D8"/>
              </a:buClr>
              <a:buSzPts val="1600"/>
              <a:buFont typeface="Noto Sans Symbols"/>
              <a:buNone/>
              <a:defRPr sz="1400" b="0" i="0" u="none" strike="noStrike" cap="small">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44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28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94" name="Google Shape;94;p13"/>
          <p:cNvSpPr txBox="1">
            <a:spLocks noGrp="1"/>
          </p:cNvSpPr>
          <p:nvPr>
            <p:ph type="body" idx="2"/>
          </p:nvPr>
        </p:nvSpPr>
        <p:spPr>
          <a:xfrm>
            <a:off x="1154954" y="4350657"/>
            <a:ext cx="8825659" cy="1676400"/>
          </a:xfrm>
          <a:prstGeom prst="rect">
            <a:avLst/>
          </a:prstGeom>
          <a:noFill/>
          <a:ln>
            <a:noFill/>
          </a:ln>
        </p:spPr>
        <p:txBody>
          <a:bodyPr spcFirstLastPara="1" wrap="square" lIns="91425" tIns="91425" rIns="91425" bIns="91425" anchor="ctr" anchorCtr="0"/>
          <a:lstStyle>
            <a:lvl1pPr marL="457200" marR="0" lvl="0" indent="-228600" algn="l" rtl="0">
              <a:spcBef>
                <a:spcPts val="1000"/>
              </a:spcBef>
              <a:spcAft>
                <a:spcPts val="0"/>
              </a:spcAft>
              <a:buClr>
                <a:srgbClr val="86D1D8"/>
              </a:buClr>
              <a:buSzPts val="1600"/>
              <a:buFont typeface="Noto Sans Symbols"/>
              <a:buNone/>
              <a:defRPr sz="18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44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28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95" name="Google Shape;95;p13"/>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96" name="Google Shape;96;p13"/>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97" name="Google Shape;97;p1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
        <p:nvSpPr>
          <p:cNvPr id="98" name="Google Shape;98;p13"/>
          <p:cNvSpPr txBox="1"/>
          <p:nvPr/>
        </p:nvSpPr>
        <p:spPr>
          <a:xfrm>
            <a:off x="898295" y="971253"/>
            <a:ext cx="801912" cy="196977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200" b="0" i="0">
                <a:solidFill>
                  <a:srgbClr val="86D1D8"/>
                </a:solidFill>
                <a:latin typeface="Arial"/>
                <a:ea typeface="Arial"/>
                <a:cs typeface="Arial"/>
                <a:sym typeface="Arial"/>
              </a:rPr>
              <a:t>“</a:t>
            </a:r>
            <a:endParaRPr/>
          </a:p>
        </p:txBody>
      </p:sp>
      <p:sp>
        <p:nvSpPr>
          <p:cNvPr id="99" name="Google Shape;99;p13"/>
          <p:cNvSpPr txBox="1"/>
          <p:nvPr/>
        </p:nvSpPr>
        <p:spPr>
          <a:xfrm>
            <a:off x="9330490" y="2613787"/>
            <a:ext cx="801912" cy="196977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200" b="0" i="0">
                <a:solidFill>
                  <a:srgbClr val="86D1D8"/>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0"/>
        <p:cNvGrpSpPr/>
        <p:nvPr/>
      </p:nvGrpSpPr>
      <p:grpSpPr>
        <a:xfrm>
          <a:off x="0" y="0"/>
          <a:ext cx="0" cy="0"/>
          <a:chOff x="0" y="0"/>
          <a:chExt cx="0" cy="0"/>
        </a:xfrm>
      </p:grpSpPr>
      <p:sp>
        <p:nvSpPr>
          <p:cNvPr id="101" name="Google Shape;101;p14"/>
          <p:cNvSpPr txBox="1">
            <a:spLocks noGrp="1"/>
          </p:cNvSpPr>
          <p:nvPr>
            <p:ph type="title"/>
          </p:nvPr>
        </p:nvSpPr>
        <p:spPr>
          <a:xfrm>
            <a:off x="1154954" y="3124201"/>
            <a:ext cx="8825660" cy="165318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lt2"/>
              </a:buClr>
              <a:buSzPts val="1400"/>
              <a:buFont typeface="Century Gothic"/>
              <a:buNone/>
              <a:defRPr sz="40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lt2"/>
                </a:solidFill>
              </a:defRPr>
            </a:lvl2pPr>
            <a:lvl3pPr marL="0" marR="0" lvl="2" indent="0" algn="l" rtl="0">
              <a:spcBef>
                <a:spcPts val="0"/>
              </a:spcBef>
              <a:spcAft>
                <a:spcPts val="0"/>
              </a:spcAft>
              <a:buSzPts val="1400"/>
              <a:buNone/>
              <a:defRPr sz="1800" b="0" i="0" u="none" strike="noStrike" cap="none">
                <a:solidFill>
                  <a:schemeClr val="lt2"/>
                </a:solidFill>
              </a:defRPr>
            </a:lvl3pPr>
            <a:lvl4pPr marL="0" marR="0" lvl="3" indent="0" algn="l" rtl="0">
              <a:spcBef>
                <a:spcPts val="0"/>
              </a:spcBef>
              <a:spcAft>
                <a:spcPts val="0"/>
              </a:spcAft>
              <a:buSzPts val="1400"/>
              <a:buNone/>
              <a:defRPr sz="1800" b="0" i="0" u="none" strike="noStrike" cap="none">
                <a:solidFill>
                  <a:schemeClr val="lt2"/>
                </a:solidFill>
              </a:defRPr>
            </a:lvl4pPr>
            <a:lvl5pPr marL="0" marR="0" lvl="4" indent="0" algn="l" rtl="0">
              <a:spcBef>
                <a:spcPts val="0"/>
              </a:spcBef>
              <a:spcAft>
                <a:spcPts val="0"/>
              </a:spcAft>
              <a:buSzPts val="1400"/>
              <a:buNone/>
              <a:defRPr sz="1800" b="0" i="0" u="none" strike="noStrike" cap="none">
                <a:solidFill>
                  <a:schemeClr val="lt2"/>
                </a:solidFill>
              </a:defRPr>
            </a:lvl5pPr>
            <a:lvl6pPr marL="0" marR="0" lvl="5" indent="0" algn="l" rtl="0">
              <a:spcBef>
                <a:spcPts val="0"/>
              </a:spcBef>
              <a:spcAft>
                <a:spcPts val="0"/>
              </a:spcAft>
              <a:buSzPts val="1400"/>
              <a:buNone/>
              <a:defRPr sz="1800" b="0" i="0" u="none" strike="noStrike" cap="none">
                <a:solidFill>
                  <a:schemeClr val="lt2"/>
                </a:solidFill>
              </a:defRPr>
            </a:lvl6pPr>
            <a:lvl7pPr marL="0" marR="0" lvl="6" indent="0" algn="l" rtl="0">
              <a:spcBef>
                <a:spcPts val="0"/>
              </a:spcBef>
              <a:spcAft>
                <a:spcPts val="0"/>
              </a:spcAft>
              <a:buSzPts val="1400"/>
              <a:buNone/>
              <a:defRPr sz="1800" b="0" i="0" u="none" strike="noStrike" cap="none">
                <a:solidFill>
                  <a:schemeClr val="lt2"/>
                </a:solidFill>
              </a:defRPr>
            </a:lvl7pPr>
            <a:lvl8pPr marL="0" marR="0" lvl="7" indent="0" algn="l" rtl="0">
              <a:spcBef>
                <a:spcPts val="0"/>
              </a:spcBef>
              <a:spcAft>
                <a:spcPts val="0"/>
              </a:spcAft>
              <a:buSzPts val="1400"/>
              <a:buNone/>
              <a:defRPr sz="1800" b="0" i="0" u="none" strike="noStrike" cap="none">
                <a:solidFill>
                  <a:schemeClr val="lt2"/>
                </a:solidFill>
              </a:defRPr>
            </a:lvl8pPr>
            <a:lvl9pPr marL="0" marR="0" lvl="8" indent="0" algn="l" rtl="0">
              <a:spcBef>
                <a:spcPts val="0"/>
              </a:spcBef>
              <a:spcAft>
                <a:spcPts val="0"/>
              </a:spcAft>
              <a:buSzPts val="1400"/>
              <a:buNone/>
              <a:defRPr sz="1800" b="0" i="0" u="none" strike="noStrike" cap="none">
                <a:solidFill>
                  <a:schemeClr val="lt2"/>
                </a:solidFill>
              </a:defRPr>
            </a:lvl9pPr>
          </a:lstStyle>
          <a:p>
            <a:endParaRPr/>
          </a:p>
        </p:txBody>
      </p:sp>
      <p:sp>
        <p:nvSpPr>
          <p:cNvPr id="102" name="Google Shape;102;p14"/>
          <p:cNvSpPr txBox="1">
            <a:spLocks noGrp="1"/>
          </p:cNvSpPr>
          <p:nvPr>
            <p:ph type="body" idx="1"/>
          </p:nvPr>
        </p:nvSpPr>
        <p:spPr>
          <a:xfrm>
            <a:off x="1154954" y="4777381"/>
            <a:ext cx="8825659" cy="860400"/>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86D1D8"/>
              </a:buClr>
              <a:buSzPts val="1600"/>
              <a:buFont typeface="Noto Sans Symbols"/>
              <a:buNone/>
              <a:defRPr sz="20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440"/>
              <a:buFont typeface="Noto Sans Symbols"/>
              <a:buNone/>
              <a:defRPr sz="18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03" name="Google Shape;103;p14"/>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04" name="Google Shape;104;p14"/>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05" name="Google Shape;105;p1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6"/>
        <p:cNvGrpSpPr/>
        <p:nvPr/>
      </p:nvGrpSpPr>
      <p:grpSpPr>
        <a:xfrm>
          <a:off x="0" y="0"/>
          <a:ext cx="0" cy="0"/>
          <a:chOff x="0" y="0"/>
          <a:chExt cx="0" cy="0"/>
        </a:xfrm>
      </p:grpSpPr>
      <p:sp>
        <p:nvSpPr>
          <p:cNvPr id="107" name="Google Shape;107;p15"/>
          <p:cNvSpPr txBox="1">
            <a:spLocks noGrp="1"/>
          </p:cNvSpPr>
          <p:nvPr>
            <p:ph type="title"/>
          </p:nvPr>
        </p:nvSpPr>
        <p:spPr>
          <a:xfrm>
            <a:off x="646111" y="452718"/>
            <a:ext cx="9404723" cy="140053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lt2"/>
              </a:buClr>
              <a:buSzPts val="1400"/>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lt2"/>
                </a:solidFill>
              </a:defRPr>
            </a:lvl2pPr>
            <a:lvl3pPr marL="0" marR="0" lvl="2" indent="0" algn="l" rtl="0">
              <a:spcBef>
                <a:spcPts val="0"/>
              </a:spcBef>
              <a:spcAft>
                <a:spcPts val="0"/>
              </a:spcAft>
              <a:buSzPts val="1400"/>
              <a:buNone/>
              <a:defRPr sz="1800" b="0" i="0" u="none" strike="noStrike" cap="none">
                <a:solidFill>
                  <a:schemeClr val="lt2"/>
                </a:solidFill>
              </a:defRPr>
            </a:lvl3pPr>
            <a:lvl4pPr marL="0" marR="0" lvl="3" indent="0" algn="l" rtl="0">
              <a:spcBef>
                <a:spcPts val="0"/>
              </a:spcBef>
              <a:spcAft>
                <a:spcPts val="0"/>
              </a:spcAft>
              <a:buSzPts val="1400"/>
              <a:buNone/>
              <a:defRPr sz="1800" b="0" i="0" u="none" strike="noStrike" cap="none">
                <a:solidFill>
                  <a:schemeClr val="lt2"/>
                </a:solidFill>
              </a:defRPr>
            </a:lvl4pPr>
            <a:lvl5pPr marL="0" marR="0" lvl="4" indent="0" algn="l" rtl="0">
              <a:spcBef>
                <a:spcPts val="0"/>
              </a:spcBef>
              <a:spcAft>
                <a:spcPts val="0"/>
              </a:spcAft>
              <a:buSzPts val="1400"/>
              <a:buNone/>
              <a:defRPr sz="1800" b="0" i="0" u="none" strike="noStrike" cap="none">
                <a:solidFill>
                  <a:schemeClr val="lt2"/>
                </a:solidFill>
              </a:defRPr>
            </a:lvl5pPr>
            <a:lvl6pPr marL="0" marR="0" lvl="5" indent="0" algn="l" rtl="0">
              <a:spcBef>
                <a:spcPts val="0"/>
              </a:spcBef>
              <a:spcAft>
                <a:spcPts val="0"/>
              </a:spcAft>
              <a:buSzPts val="1400"/>
              <a:buNone/>
              <a:defRPr sz="1800" b="0" i="0" u="none" strike="noStrike" cap="none">
                <a:solidFill>
                  <a:schemeClr val="lt2"/>
                </a:solidFill>
              </a:defRPr>
            </a:lvl6pPr>
            <a:lvl7pPr marL="0" marR="0" lvl="6" indent="0" algn="l" rtl="0">
              <a:spcBef>
                <a:spcPts val="0"/>
              </a:spcBef>
              <a:spcAft>
                <a:spcPts val="0"/>
              </a:spcAft>
              <a:buSzPts val="1400"/>
              <a:buNone/>
              <a:defRPr sz="1800" b="0" i="0" u="none" strike="noStrike" cap="none">
                <a:solidFill>
                  <a:schemeClr val="lt2"/>
                </a:solidFill>
              </a:defRPr>
            </a:lvl7pPr>
            <a:lvl8pPr marL="0" marR="0" lvl="7" indent="0" algn="l" rtl="0">
              <a:spcBef>
                <a:spcPts val="0"/>
              </a:spcBef>
              <a:spcAft>
                <a:spcPts val="0"/>
              </a:spcAft>
              <a:buSzPts val="1400"/>
              <a:buNone/>
              <a:defRPr sz="1800" b="0" i="0" u="none" strike="noStrike" cap="none">
                <a:solidFill>
                  <a:schemeClr val="lt2"/>
                </a:solidFill>
              </a:defRPr>
            </a:lvl8pPr>
            <a:lvl9pPr marL="0" marR="0" lvl="8" indent="0" algn="l" rtl="0">
              <a:spcBef>
                <a:spcPts val="0"/>
              </a:spcBef>
              <a:spcAft>
                <a:spcPts val="0"/>
              </a:spcAft>
              <a:buSzPts val="1400"/>
              <a:buNone/>
              <a:defRPr sz="1800" b="0" i="0" u="none" strike="noStrike" cap="none">
                <a:solidFill>
                  <a:schemeClr val="lt2"/>
                </a:solidFill>
              </a:defRPr>
            </a:lvl9pPr>
          </a:lstStyle>
          <a:p>
            <a:endParaRPr/>
          </a:p>
        </p:txBody>
      </p:sp>
      <p:sp>
        <p:nvSpPr>
          <p:cNvPr id="108" name="Google Shape;108;p15"/>
          <p:cNvSpPr txBox="1">
            <a:spLocks noGrp="1"/>
          </p:cNvSpPr>
          <p:nvPr>
            <p:ph type="body" idx="1"/>
          </p:nvPr>
        </p:nvSpPr>
        <p:spPr>
          <a:xfrm>
            <a:off x="632947" y="1981200"/>
            <a:ext cx="2946866" cy="5762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rgbClr val="86D1D8"/>
              </a:buClr>
              <a:buSzPts val="1600"/>
              <a:buFont typeface="Noto Sans Symbols"/>
              <a:buNone/>
              <a:defRPr sz="24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440"/>
              <a:buFont typeface="Noto Sans Symbols"/>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280"/>
              <a:buFont typeface="Noto Sans Symbols"/>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120"/>
              <a:buFont typeface="Noto Sans Symbols"/>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120"/>
              <a:buFont typeface="Noto Sans Symbols"/>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120"/>
              <a:buFont typeface="Noto Sans Symbols"/>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120"/>
              <a:buFont typeface="Noto Sans Symbols"/>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120"/>
              <a:buFont typeface="Noto Sans Symbols"/>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12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09" name="Google Shape;109;p15"/>
          <p:cNvSpPr txBox="1">
            <a:spLocks noGrp="1"/>
          </p:cNvSpPr>
          <p:nvPr>
            <p:ph type="body" idx="2"/>
          </p:nvPr>
        </p:nvSpPr>
        <p:spPr>
          <a:xfrm>
            <a:off x="652463" y="2667000"/>
            <a:ext cx="2927350" cy="3589338"/>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86D1D8"/>
              </a:buClr>
              <a:buSzPts val="160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44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28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10" name="Google Shape;110;p15"/>
          <p:cNvSpPr txBox="1">
            <a:spLocks noGrp="1"/>
          </p:cNvSpPr>
          <p:nvPr>
            <p:ph type="body" idx="3"/>
          </p:nvPr>
        </p:nvSpPr>
        <p:spPr>
          <a:xfrm>
            <a:off x="3883659" y="1981200"/>
            <a:ext cx="2936241" cy="5762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rgbClr val="86D1D8"/>
              </a:buClr>
              <a:buSzPts val="1600"/>
              <a:buFont typeface="Noto Sans Symbols"/>
              <a:buNone/>
              <a:defRPr sz="24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440"/>
              <a:buFont typeface="Noto Sans Symbols"/>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280"/>
              <a:buFont typeface="Noto Sans Symbols"/>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120"/>
              <a:buFont typeface="Noto Sans Symbols"/>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120"/>
              <a:buFont typeface="Noto Sans Symbols"/>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120"/>
              <a:buFont typeface="Noto Sans Symbols"/>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120"/>
              <a:buFont typeface="Noto Sans Symbols"/>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120"/>
              <a:buFont typeface="Noto Sans Symbols"/>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12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11" name="Google Shape;111;p15"/>
          <p:cNvSpPr txBox="1">
            <a:spLocks noGrp="1"/>
          </p:cNvSpPr>
          <p:nvPr>
            <p:ph type="body" idx="4"/>
          </p:nvPr>
        </p:nvSpPr>
        <p:spPr>
          <a:xfrm>
            <a:off x="3873106" y="2667000"/>
            <a:ext cx="2946794" cy="3589338"/>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86D1D8"/>
              </a:buClr>
              <a:buSzPts val="160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44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28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12" name="Google Shape;112;p15"/>
          <p:cNvSpPr txBox="1">
            <a:spLocks noGrp="1"/>
          </p:cNvSpPr>
          <p:nvPr>
            <p:ph type="body" idx="5"/>
          </p:nvPr>
        </p:nvSpPr>
        <p:spPr>
          <a:xfrm>
            <a:off x="7124700" y="1981200"/>
            <a:ext cx="2932113" cy="5762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rgbClr val="86D1D8"/>
              </a:buClr>
              <a:buSzPts val="1600"/>
              <a:buFont typeface="Noto Sans Symbols"/>
              <a:buNone/>
              <a:defRPr sz="24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440"/>
              <a:buFont typeface="Noto Sans Symbols"/>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280"/>
              <a:buFont typeface="Noto Sans Symbols"/>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120"/>
              <a:buFont typeface="Noto Sans Symbols"/>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120"/>
              <a:buFont typeface="Noto Sans Symbols"/>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120"/>
              <a:buFont typeface="Noto Sans Symbols"/>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120"/>
              <a:buFont typeface="Noto Sans Symbols"/>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120"/>
              <a:buFont typeface="Noto Sans Symbols"/>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12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13" name="Google Shape;113;p15"/>
          <p:cNvSpPr txBox="1">
            <a:spLocks noGrp="1"/>
          </p:cNvSpPr>
          <p:nvPr>
            <p:ph type="body" idx="6"/>
          </p:nvPr>
        </p:nvSpPr>
        <p:spPr>
          <a:xfrm>
            <a:off x="7124700" y="2667000"/>
            <a:ext cx="2932113" cy="3589338"/>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86D1D8"/>
              </a:buClr>
              <a:buSzPts val="160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44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28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cxnSp>
        <p:nvCxnSpPr>
          <p:cNvPr id="114" name="Google Shape;114;p15"/>
          <p:cNvCxnSpPr/>
          <p:nvPr/>
        </p:nvCxnSpPr>
        <p:spPr>
          <a:xfrm>
            <a:off x="3726142" y="2133600"/>
            <a:ext cx="0" cy="3962400"/>
          </a:xfrm>
          <a:prstGeom prst="straightConnector1">
            <a:avLst/>
          </a:prstGeom>
          <a:noFill/>
          <a:ln w="12700" cap="flat" cmpd="sng">
            <a:solidFill>
              <a:srgbClr val="86D1D8">
                <a:alpha val="40000"/>
              </a:srgbClr>
            </a:solidFill>
            <a:prstDash val="solid"/>
            <a:round/>
            <a:headEnd type="none" w="sm" len="sm"/>
            <a:tailEnd type="none" w="sm" len="sm"/>
          </a:ln>
        </p:spPr>
      </p:cxnSp>
      <p:cxnSp>
        <p:nvCxnSpPr>
          <p:cNvPr id="115" name="Google Shape;115;p15"/>
          <p:cNvCxnSpPr/>
          <p:nvPr/>
        </p:nvCxnSpPr>
        <p:spPr>
          <a:xfrm>
            <a:off x="6962227" y="2133600"/>
            <a:ext cx="0" cy="3966882"/>
          </a:xfrm>
          <a:prstGeom prst="straightConnector1">
            <a:avLst/>
          </a:prstGeom>
          <a:noFill/>
          <a:ln w="12700" cap="flat" cmpd="sng">
            <a:solidFill>
              <a:srgbClr val="86D1D8">
                <a:alpha val="40000"/>
              </a:srgbClr>
            </a:solidFill>
            <a:prstDash val="solid"/>
            <a:round/>
            <a:headEnd type="none" w="sm" len="sm"/>
            <a:tailEnd type="none" w="sm" len="sm"/>
          </a:ln>
        </p:spPr>
      </p:cxnSp>
      <p:sp>
        <p:nvSpPr>
          <p:cNvPr id="116" name="Google Shape;116;p15"/>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17" name="Google Shape;117;p15"/>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18" name="Google Shape;118;p1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9"/>
        <p:cNvGrpSpPr/>
        <p:nvPr/>
      </p:nvGrpSpPr>
      <p:grpSpPr>
        <a:xfrm>
          <a:off x="0" y="0"/>
          <a:ext cx="0" cy="0"/>
          <a:chOff x="0" y="0"/>
          <a:chExt cx="0" cy="0"/>
        </a:xfrm>
      </p:grpSpPr>
      <p:sp>
        <p:nvSpPr>
          <p:cNvPr id="120" name="Google Shape;120;p16"/>
          <p:cNvSpPr txBox="1">
            <a:spLocks noGrp="1"/>
          </p:cNvSpPr>
          <p:nvPr>
            <p:ph type="title"/>
          </p:nvPr>
        </p:nvSpPr>
        <p:spPr>
          <a:xfrm>
            <a:off x="646111" y="452718"/>
            <a:ext cx="9404723" cy="140053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lt2"/>
              </a:buClr>
              <a:buSzPts val="1400"/>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lt2"/>
                </a:solidFill>
              </a:defRPr>
            </a:lvl2pPr>
            <a:lvl3pPr marL="0" marR="0" lvl="2" indent="0" algn="l" rtl="0">
              <a:spcBef>
                <a:spcPts val="0"/>
              </a:spcBef>
              <a:spcAft>
                <a:spcPts val="0"/>
              </a:spcAft>
              <a:buSzPts val="1400"/>
              <a:buNone/>
              <a:defRPr sz="1800" b="0" i="0" u="none" strike="noStrike" cap="none">
                <a:solidFill>
                  <a:schemeClr val="lt2"/>
                </a:solidFill>
              </a:defRPr>
            </a:lvl3pPr>
            <a:lvl4pPr marL="0" marR="0" lvl="3" indent="0" algn="l" rtl="0">
              <a:spcBef>
                <a:spcPts val="0"/>
              </a:spcBef>
              <a:spcAft>
                <a:spcPts val="0"/>
              </a:spcAft>
              <a:buSzPts val="1400"/>
              <a:buNone/>
              <a:defRPr sz="1800" b="0" i="0" u="none" strike="noStrike" cap="none">
                <a:solidFill>
                  <a:schemeClr val="lt2"/>
                </a:solidFill>
              </a:defRPr>
            </a:lvl4pPr>
            <a:lvl5pPr marL="0" marR="0" lvl="4" indent="0" algn="l" rtl="0">
              <a:spcBef>
                <a:spcPts val="0"/>
              </a:spcBef>
              <a:spcAft>
                <a:spcPts val="0"/>
              </a:spcAft>
              <a:buSzPts val="1400"/>
              <a:buNone/>
              <a:defRPr sz="1800" b="0" i="0" u="none" strike="noStrike" cap="none">
                <a:solidFill>
                  <a:schemeClr val="lt2"/>
                </a:solidFill>
              </a:defRPr>
            </a:lvl5pPr>
            <a:lvl6pPr marL="0" marR="0" lvl="5" indent="0" algn="l" rtl="0">
              <a:spcBef>
                <a:spcPts val="0"/>
              </a:spcBef>
              <a:spcAft>
                <a:spcPts val="0"/>
              </a:spcAft>
              <a:buSzPts val="1400"/>
              <a:buNone/>
              <a:defRPr sz="1800" b="0" i="0" u="none" strike="noStrike" cap="none">
                <a:solidFill>
                  <a:schemeClr val="lt2"/>
                </a:solidFill>
              </a:defRPr>
            </a:lvl6pPr>
            <a:lvl7pPr marL="0" marR="0" lvl="6" indent="0" algn="l" rtl="0">
              <a:spcBef>
                <a:spcPts val="0"/>
              </a:spcBef>
              <a:spcAft>
                <a:spcPts val="0"/>
              </a:spcAft>
              <a:buSzPts val="1400"/>
              <a:buNone/>
              <a:defRPr sz="1800" b="0" i="0" u="none" strike="noStrike" cap="none">
                <a:solidFill>
                  <a:schemeClr val="lt2"/>
                </a:solidFill>
              </a:defRPr>
            </a:lvl7pPr>
            <a:lvl8pPr marL="0" marR="0" lvl="7" indent="0" algn="l" rtl="0">
              <a:spcBef>
                <a:spcPts val="0"/>
              </a:spcBef>
              <a:spcAft>
                <a:spcPts val="0"/>
              </a:spcAft>
              <a:buSzPts val="1400"/>
              <a:buNone/>
              <a:defRPr sz="1800" b="0" i="0" u="none" strike="noStrike" cap="none">
                <a:solidFill>
                  <a:schemeClr val="lt2"/>
                </a:solidFill>
              </a:defRPr>
            </a:lvl8pPr>
            <a:lvl9pPr marL="0" marR="0" lvl="8" indent="0" algn="l" rtl="0">
              <a:spcBef>
                <a:spcPts val="0"/>
              </a:spcBef>
              <a:spcAft>
                <a:spcPts val="0"/>
              </a:spcAft>
              <a:buSzPts val="1400"/>
              <a:buNone/>
              <a:defRPr sz="1800" b="0" i="0" u="none" strike="noStrike" cap="none">
                <a:solidFill>
                  <a:schemeClr val="lt2"/>
                </a:solidFill>
              </a:defRPr>
            </a:lvl9pPr>
          </a:lstStyle>
          <a:p>
            <a:endParaRPr/>
          </a:p>
        </p:txBody>
      </p:sp>
      <p:sp>
        <p:nvSpPr>
          <p:cNvPr id="121" name="Google Shape;121;p16"/>
          <p:cNvSpPr txBox="1">
            <a:spLocks noGrp="1"/>
          </p:cNvSpPr>
          <p:nvPr>
            <p:ph type="body" idx="1"/>
          </p:nvPr>
        </p:nvSpPr>
        <p:spPr>
          <a:xfrm>
            <a:off x="652463" y="4250949"/>
            <a:ext cx="2940050" cy="5762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rgbClr val="86D1D8"/>
              </a:buClr>
              <a:buSzPts val="1600"/>
              <a:buFont typeface="Noto Sans Symbols"/>
              <a:buNone/>
              <a:defRPr sz="24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440"/>
              <a:buFont typeface="Noto Sans Symbols"/>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280"/>
              <a:buFont typeface="Noto Sans Symbols"/>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120"/>
              <a:buFont typeface="Noto Sans Symbols"/>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120"/>
              <a:buFont typeface="Noto Sans Symbols"/>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120"/>
              <a:buFont typeface="Noto Sans Symbols"/>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120"/>
              <a:buFont typeface="Noto Sans Symbols"/>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120"/>
              <a:buFont typeface="Noto Sans Symbols"/>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12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22" name="Google Shape;122;p16"/>
          <p:cNvSpPr>
            <a:spLocks noGrp="1"/>
          </p:cNvSpPr>
          <p:nvPr>
            <p:ph type="pic" idx="2"/>
          </p:nvPr>
        </p:nvSpPr>
        <p:spPr>
          <a:xfrm>
            <a:off x="652463" y="2209800"/>
            <a:ext cx="2940050"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91425" rIns="91425" bIns="91425" anchor="t" anchorCtr="0"/>
          <a:lstStyle>
            <a:lvl1pPr marL="0" marR="0" lvl="0" indent="0" algn="ctr" rtl="0">
              <a:spcBef>
                <a:spcPts val="1000"/>
              </a:spcBef>
              <a:spcAft>
                <a:spcPts val="0"/>
              </a:spcAft>
              <a:buClr>
                <a:srgbClr val="86D1D8"/>
              </a:buClr>
              <a:buSzPts val="1400"/>
              <a:buFont typeface="Noto Sans Symbols"/>
              <a:buNone/>
              <a:defRPr sz="16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SzPts val="1400"/>
              <a:buFont typeface="Noto Sans Symbols"/>
              <a:buNone/>
              <a:defRPr sz="16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SzPts val="1400"/>
              <a:buFont typeface="Noto Sans Symbols"/>
              <a:buNone/>
              <a:defRPr sz="16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SzPts val="1400"/>
              <a:buFont typeface="Noto Sans Symbols"/>
              <a:buNone/>
              <a:defRPr sz="16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SzPts val="1400"/>
              <a:buFont typeface="Noto Sans Symbols"/>
              <a:buNone/>
              <a:defRPr sz="16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SzPts val="1400"/>
              <a:buFont typeface="Noto Sans Symbols"/>
              <a:buNone/>
              <a:defRPr sz="16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SzPts val="1400"/>
              <a:buFont typeface="Noto Sans Symbols"/>
              <a:buNone/>
              <a:defRPr sz="16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SzPts val="1400"/>
              <a:buFont typeface="Noto Sans Symbols"/>
              <a:buNone/>
              <a:defRPr sz="16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SzPts val="140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23" name="Google Shape;123;p16"/>
          <p:cNvSpPr txBox="1">
            <a:spLocks noGrp="1"/>
          </p:cNvSpPr>
          <p:nvPr>
            <p:ph type="body" idx="3"/>
          </p:nvPr>
        </p:nvSpPr>
        <p:spPr>
          <a:xfrm>
            <a:off x="652463" y="4827211"/>
            <a:ext cx="2940050" cy="659189"/>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86D1D8"/>
              </a:buClr>
              <a:buSzPts val="160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44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28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24" name="Google Shape;124;p16"/>
          <p:cNvSpPr txBox="1">
            <a:spLocks noGrp="1"/>
          </p:cNvSpPr>
          <p:nvPr>
            <p:ph type="body" idx="4"/>
          </p:nvPr>
        </p:nvSpPr>
        <p:spPr>
          <a:xfrm>
            <a:off x="3889375" y="4250949"/>
            <a:ext cx="2930525" cy="5762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rgbClr val="86D1D8"/>
              </a:buClr>
              <a:buSzPts val="1600"/>
              <a:buFont typeface="Noto Sans Symbols"/>
              <a:buNone/>
              <a:defRPr sz="24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440"/>
              <a:buFont typeface="Noto Sans Symbols"/>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280"/>
              <a:buFont typeface="Noto Sans Symbols"/>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120"/>
              <a:buFont typeface="Noto Sans Symbols"/>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120"/>
              <a:buFont typeface="Noto Sans Symbols"/>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120"/>
              <a:buFont typeface="Noto Sans Symbols"/>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120"/>
              <a:buFont typeface="Noto Sans Symbols"/>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120"/>
              <a:buFont typeface="Noto Sans Symbols"/>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12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25" name="Google Shape;125;p16"/>
          <p:cNvSpPr>
            <a:spLocks noGrp="1"/>
          </p:cNvSpPr>
          <p:nvPr>
            <p:ph type="pic" idx="5"/>
          </p:nvPr>
        </p:nvSpPr>
        <p:spPr>
          <a:xfrm>
            <a:off x="3889374" y="2209800"/>
            <a:ext cx="2930525"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91425" rIns="91425" bIns="91425" anchor="t" anchorCtr="0"/>
          <a:lstStyle>
            <a:lvl1pPr marL="0" marR="0" lvl="0" indent="0" algn="ctr" rtl="0">
              <a:spcBef>
                <a:spcPts val="1000"/>
              </a:spcBef>
              <a:spcAft>
                <a:spcPts val="0"/>
              </a:spcAft>
              <a:buClr>
                <a:srgbClr val="86D1D8"/>
              </a:buClr>
              <a:buSzPts val="1400"/>
              <a:buFont typeface="Noto Sans Symbols"/>
              <a:buNone/>
              <a:defRPr sz="16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SzPts val="1400"/>
              <a:buFont typeface="Noto Sans Symbols"/>
              <a:buNone/>
              <a:defRPr sz="16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SzPts val="1400"/>
              <a:buFont typeface="Noto Sans Symbols"/>
              <a:buNone/>
              <a:defRPr sz="16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SzPts val="1400"/>
              <a:buFont typeface="Noto Sans Symbols"/>
              <a:buNone/>
              <a:defRPr sz="16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SzPts val="1400"/>
              <a:buFont typeface="Noto Sans Symbols"/>
              <a:buNone/>
              <a:defRPr sz="16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SzPts val="1400"/>
              <a:buFont typeface="Noto Sans Symbols"/>
              <a:buNone/>
              <a:defRPr sz="16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SzPts val="1400"/>
              <a:buFont typeface="Noto Sans Symbols"/>
              <a:buNone/>
              <a:defRPr sz="16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SzPts val="1400"/>
              <a:buFont typeface="Noto Sans Symbols"/>
              <a:buNone/>
              <a:defRPr sz="16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SzPts val="140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26" name="Google Shape;126;p16"/>
          <p:cNvSpPr txBox="1">
            <a:spLocks noGrp="1"/>
          </p:cNvSpPr>
          <p:nvPr>
            <p:ph type="body" idx="6"/>
          </p:nvPr>
        </p:nvSpPr>
        <p:spPr>
          <a:xfrm>
            <a:off x="3888022" y="4827210"/>
            <a:ext cx="2934406" cy="659189"/>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86D1D8"/>
              </a:buClr>
              <a:buSzPts val="160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44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28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27" name="Google Shape;127;p16"/>
          <p:cNvSpPr txBox="1">
            <a:spLocks noGrp="1"/>
          </p:cNvSpPr>
          <p:nvPr>
            <p:ph type="body" idx="7"/>
          </p:nvPr>
        </p:nvSpPr>
        <p:spPr>
          <a:xfrm>
            <a:off x="7124700" y="4250949"/>
            <a:ext cx="2932113" cy="5762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rgbClr val="86D1D8"/>
              </a:buClr>
              <a:buSzPts val="1600"/>
              <a:buFont typeface="Noto Sans Symbols"/>
              <a:buNone/>
              <a:defRPr sz="24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440"/>
              <a:buFont typeface="Noto Sans Symbols"/>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280"/>
              <a:buFont typeface="Noto Sans Symbols"/>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120"/>
              <a:buFont typeface="Noto Sans Symbols"/>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120"/>
              <a:buFont typeface="Noto Sans Symbols"/>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120"/>
              <a:buFont typeface="Noto Sans Symbols"/>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120"/>
              <a:buFont typeface="Noto Sans Symbols"/>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120"/>
              <a:buFont typeface="Noto Sans Symbols"/>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12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28" name="Google Shape;128;p16"/>
          <p:cNvSpPr>
            <a:spLocks noGrp="1"/>
          </p:cNvSpPr>
          <p:nvPr>
            <p:ph type="pic" idx="8"/>
          </p:nvPr>
        </p:nvSpPr>
        <p:spPr>
          <a:xfrm>
            <a:off x="7124699" y="2209800"/>
            <a:ext cx="2932113"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91425" rIns="91425" bIns="91425" anchor="t" anchorCtr="0"/>
          <a:lstStyle>
            <a:lvl1pPr marL="0" marR="0" lvl="0" indent="0" algn="ctr" rtl="0">
              <a:spcBef>
                <a:spcPts val="1000"/>
              </a:spcBef>
              <a:spcAft>
                <a:spcPts val="0"/>
              </a:spcAft>
              <a:buClr>
                <a:srgbClr val="86D1D8"/>
              </a:buClr>
              <a:buSzPts val="1400"/>
              <a:buFont typeface="Noto Sans Symbols"/>
              <a:buNone/>
              <a:defRPr sz="16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SzPts val="1400"/>
              <a:buFont typeface="Noto Sans Symbols"/>
              <a:buNone/>
              <a:defRPr sz="16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SzPts val="1400"/>
              <a:buFont typeface="Noto Sans Symbols"/>
              <a:buNone/>
              <a:defRPr sz="16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SzPts val="1400"/>
              <a:buFont typeface="Noto Sans Symbols"/>
              <a:buNone/>
              <a:defRPr sz="16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SzPts val="1400"/>
              <a:buFont typeface="Noto Sans Symbols"/>
              <a:buNone/>
              <a:defRPr sz="16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SzPts val="1400"/>
              <a:buFont typeface="Noto Sans Symbols"/>
              <a:buNone/>
              <a:defRPr sz="16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SzPts val="1400"/>
              <a:buFont typeface="Noto Sans Symbols"/>
              <a:buNone/>
              <a:defRPr sz="16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SzPts val="1400"/>
              <a:buFont typeface="Noto Sans Symbols"/>
              <a:buNone/>
              <a:defRPr sz="16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SzPts val="140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29" name="Google Shape;129;p16"/>
          <p:cNvSpPr txBox="1">
            <a:spLocks noGrp="1"/>
          </p:cNvSpPr>
          <p:nvPr>
            <p:ph type="body" idx="9"/>
          </p:nvPr>
        </p:nvSpPr>
        <p:spPr>
          <a:xfrm>
            <a:off x="7124575" y="4827208"/>
            <a:ext cx="2935997" cy="659189"/>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86D1D8"/>
              </a:buClr>
              <a:buSzPts val="160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44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28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cxnSp>
        <p:nvCxnSpPr>
          <p:cNvPr id="130" name="Google Shape;130;p16"/>
          <p:cNvCxnSpPr/>
          <p:nvPr/>
        </p:nvCxnSpPr>
        <p:spPr>
          <a:xfrm>
            <a:off x="3726142" y="2133600"/>
            <a:ext cx="0" cy="3962400"/>
          </a:xfrm>
          <a:prstGeom prst="straightConnector1">
            <a:avLst/>
          </a:prstGeom>
          <a:noFill/>
          <a:ln w="12700" cap="flat" cmpd="sng">
            <a:solidFill>
              <a:srgbClr val="86D1D8">
                <a:alpha val="40000"/>
              </a:srgbClr>
            </a:solidFill>
            <a:prstDash val="solid"/>
            <a:round/>
            <a:headEnd type="none" w="sm" len="sm"/>
            <a:tailEnd type="none" w="sm" len="sm"/>
          </a:ln>
        </p:spPr>
      </p:cxnSp>
      <p:cxnSp>
        <p:nvCxnSpPr>
          <p:cNvPr id="131" name="Google Shape;131;p16"/>
          <p:cNvCxnSpPr/>
          <p:nvPr/>
        </p:nvCxnSpPr>
        <p:spPr>
          <a:xfrm>
            <a:off x="6962227" y="2133600"/>
            <a:ext cx="0" cy="3966882"/>
          </a:xfrm>
          <a:prstGeom prst="straightConnector1">
            <a:avLst/>
          </a:prstGeom>
          <a:noFill/>
          <a:ln w="12700" cap="flat" cmpd="sng">
            <a:solidFill>
              <a:srgbClr val="86D1D8">
                <a:alpha val="40000"/>
              </a:srgbClr>
            </a:solidFill>
            <a:prstDash val="solid"/>
            <a:round/>
            <a:headEnd type="none" w="sm" len="sm"/>
            <a:tailEnd type="none" w="sm" len="sm"/>
          </a:ln>
        </p:spPr>
      </p:cxnSp>
      <p:sp>
        <p:nvSpPr>
          <p:cNvPr id="132" name="Google Shape;132;p16"/>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33" name="Google Shape;133;p16"/>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34" name="Google Shape;134;p1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5"/>
        <p:cNvGrpSpPr/>
        <p:nvPr/>
      </p:nvGrpSpPr>
      <p:grpSpPr>
        <a:xfrm>
          <a:off x="0" y="0"/>
          <a:ext cx="0" cy="0"/>
          <a:chOff x="0" y="0"/>
          <a:chExt cx="0" cy="0"/>
        </a:xfrm>
      </p:grpSpPr>
      <p:sp>
        <p:nvSpPr>
          <p:cNvPr id="136" name="Google Shape;136;p17"/>
          <p:cNvSpPr txBox="1">
            <a:spLocks noGrp="1"/>
          </p:cNvSpPr>
          <p:nvPr>
            <p:ph type="title"/>
          </p:nvPr>
        </p:nvSpPr>
        <p:spPr>
          <a:xfrm>
            <a:off x="646111" y="452718"/>
            <a:ext cx="9404723" cy="140053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lt2"/>
              </a:buClr>
              <a:buSzPts val="1400"/>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lt2"/>
                </a:solidFill>
              </a:defRPr>
            </a:lvl2pPr>
            <a:lvl3pPr marL="0" marR="0" lvl="2" indent="0" algn="l" rtl="0">
              <a:spcBef>
                <a:spcPts val="0"/>
              </a:spcBef>
              <a:spcAft>
                <a:spcPts val="0"/>
              </a:spcAft>
              <a:buSzPts val="1400"/>
              <a:buNone/>
              <a:defRPr sz="1800" b="0" i="0" u="none" strike="noStrike" cap="none">
                <a:solidFill>
                  <a:schemeClr val="lt2"/>
                </a:solidFill>
              </a:defRPr>
            </a:lvl3pPr>
            <a:lvl4pPr marL="0" marR="0" lvl="3" indent="0" algn="l" rtl="0">
              <a:spcBef>
                <a:spcPts val="0"/>
              </a:spcBef>
              <a:spcAft>
                <a:spcPts val="0"/>
              </a:spcAft>
              <a:buSzPts val="1400"/>
              <a:buNone/>
              <a:defRPr sz="1800" b="0" i="0" u="none" strike="noStrike" cap="none">
                <a:solidFill>
                  <a:schemeClr val="lt2"/>
                </a:solidFill>
              </a:defRPr>
            </a:lvl4pPr>
            <a:lvl5pPr marL="0" marR="0" lvl="4" indent="0" algn="l" rtl="0">
              <a:spcBef>
                <a:spcPts val="0"/>
              </a:spcBef>
              <a:spcAft>
                <a:spcPts val="0"/>
              </a:spcAft>
              <a:buSzPts val="1400"/>
              <a:buNone/>
              <a:defRPr sz="1800" b="0" i="0" u="none" strike="noStrike" cap="none">
                <a:solidFill>
                  <a:schemeClr val="lt2"/>
                </a:solidFill>
              </a:defRPr>
            </a:lvl5pPr>
            <a:lvl6pPr marL="0" marR="0" lvl="5" indent="0" algn="l" rtl="0">
              <a:spcBef>
                <a:spcPts val="0"/>
              </a:spcBef>
              <a:spcAft>
                <a:spcPts val="0"/>
              </a:spcAft>
              <a:buSzPts val="1400"/>
              <a:buNone/>
              <a:defRPr sz="1800" b="0" i="0" u="none" strike="noStrike" cap="none">
                <a:solidFill>
                  <a:schemeClr val="lt2"/>
                </a:solidFill>
              </a:defRPr>
            </a:lvl6pPr>
            <a:lvl7pPr marL="0" marR="0" lvl="6" indent="0" algn="l" rtl="0">
              <a:spcBef>
                <a:spcPts val="0"/>
              </a:spcBef>
              <a:spcAft>
                <a:spcPts val="0"/>
              </a:spcAft>
              <a:buSzPts val="1400"/>
              <a:buNone/>
              <a:defRPr sz="1800" b="0" i="0" u="none" strike="noStrike" cap="none">
                <a:solidFill>
                  <a:schemeClr val="lt2"/>
                </a:solidFill>
              </a:defRPr>
            </a:lvl7pPr>
            <a:lvl8pPr marL="0" marR="0" lvl="7" indent="0" algn="l" rtl="0">
              <a:spcBef>
                <a:spcPts val="0"/>
              </a:spcBef>
              <a:spcAft>
                <a:spcPts val="0"/>
              </a:spcAft>
              <a:buSzPts val="1400"/>
              <a:buNone/>
              <a:defRPr sz="1800" b="0" i="0" u="none" strike="noStrike" cap="none">
                <a:solidFill>
                  <a:schemeClr val="lt2"/>
                </a:solidFill>
              </a:defRPr>
            </a:lvl8pPr>
            <a:lvl9pPr marL="0" marR="0" lvl="8" indent="0" algn="l" rtl="0">
              <a:spcBef>
                <a:spcPts val="0"/>
              </a:spcBef>
              <a:spcAft>
                <a:spcPts val="0"/>
              </a:spcAft>
              <a:buSzPts val="1400"/>
              <a:buNone/>
              <a:defRPr sz="1800" b="0" i="0" u="none" strike="noStrike" cap="none">
                <a:solidFill>
                  <a:schemeClr val="lt2"/>
                </a:solidFill>
              </a:defRPr>
            </a:lvl9pPr>
          </a:lstStyle>
          <a:p>
            <a:endParaRPr/>
          </a:p>
        </p:txBody>
      </p:sp>
      <p:sp>
        <p:nvSpPr>
          <p:cNvPr id="137" name="Google Shape;137;p17"/>
          <p:cNvSpPr txBox="1">
            <a:spLocks noGrp="1"/>
          </p:cNvSpPr>
          <p:nvPr>
            <p:ph type="body" idx="1"/>
          </p:nvPr>
        </p:nvSpPr>
        <p:spPr>
          <a:xfrm rot="5400000">
            <a:off x="3478842" y="-322612"/>
            <a:ext cx="4195481" cy="8946541"/>
          </a:xfrm>
          <a:prstGeom prst="rect">
            <a:avLst/>
          </a:prstGeom>
          <a:noFill/>
          <a:ln>
            <a:noFill/>
          </a:ln>
        </p:spPr>
        <p:txBody>
          <a:bodyPr spcFirstLastPara="1" wrap="square" lIns="91425" tIns="91425" rIns="91425" bIns="91425" anchor="t" anchorCtr="0"/>
          <a:lstStyle>
            <a:lvl1pPr marL="457200" marR="0" lvl="0" indent="-330200" algn="l" rtl="0">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38" name="Google Shape;138;p17"/>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39" name="Google Shape;139;p17"/>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40" name="Google Shape;140;p1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1"/>
        <p:cNvGrpSpPr/>
        <p:nvPr/>
      </p:nvGrpSpPr>
      <p:grpSpPr>
        <a:xfrm>
          <a:off x="0" y="0"/>
          <a:ext cx="0" cy="0"/>
          <a:chOff x="0" y="0"/>
          <a:chExt cx="0" cy="0"/>
        </a:xfrm>
      </p:grpSpPr>
      <p:sp>
        <p:nvSpPr>
          <p:cNvPr id="142" name="Google Shape;142;p18"/>
          <p:cNvSpPr txBox="1">
            <a:spLocks noGrp="1"/>
          </p:cNvSpPr>
          <p:nvPr>
            <p:ph type="title"/>
          </p:nvPr>
        </p:nvSpPr>
        <p:spPr>
          <a:xfrm rot="5400000">
            <a:off x="6267450" y="2466975"/>
            <a:ext cx="5826125" cy="1752601"/>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lt2"/>
              </a:buClr>
              <a:buSzPts val="1400"/>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lt2"/>
                </a:solidFill>
              </a:defRPr>
            </a:lvl2pPr>
            <a:lvl3pPr marL="0" marR="0" lvl="2" indent="0" algn="l" rtl="0">
              <a:spcBef>
                <a:spcPts val="0"/>
              </a:spcBef>
              <a:spcAft>
                <a:spcPts val="0"/>
              </a:spcAft>
              <a:buSzPts val="1400"/>
              <a:buNone/>
              <a:defRPr sz="1800" b="0" i="0" u="none" strike="noStrike" cap="none">
                <a:solidFill>
                  <a:schemeClr val="lt2"/>
                </a:solidFill>
              </a:defRPr>
            </a:lvl3pPr>
            <a:lvl4pPr marL="0" marR="0" lvl="3" indent="0" algn="l" rtl="0">
              <a:spcBef>
                <a:spcPts val="0"/>
              </a:spcBef>
              <a:spcAft>
                <a:spcPts val="0"/>
              </a:spcAft>
              <a:buSzPts val="1400"/>
              <a:buNone/>
              <a:defRPr sz="1800" b="0" i="0" u="none" strike="noStrike" cap="none">
                <a:solidFill>
                  <a:schemeClr val="lt2"/>
                </a:solidFill>
              </a:defRPr>
            </a:lvl4pPr>
            <a:lvl5pPr marL="0" marR="0" lvl="4" indent="0" algn="l" rtl="0">
              <a:spcBef>
                <a:spcPts val="0"/>
              </a:spcBef>
              <a:spcAft>
                <a:spcPts val="0"/>
              </a:spcAft>
              <a:buSzPts val="1400"/>
              <a:buNone/>
              <a:defRPr sz="1800" b="0" i="0" u="none" strike="noStrike" cap="none">
                <a:solidFill>
                  <a:schemeClr val="lt2"/>
                </a:solidFill>
              </a:defRPr>
            </a:lvl5pPr>
            <a:lvl6pPr marL="0" marR="0" lvl="5" indent="0" algn="l" rtl="0">
              <a:spcBef>
                <a:spcPts val="0"/>
              </a:spcBef>
              <a:spcAft>
                <a:spcPts val="0"/>
              </a:spcAft>
              <a:buSzPts val="1400"/>
              <a:buNone/>
              <a:defRPr sz="1800" b="0" i="0" u="none" strike="noStrike" cap="none">
                <a:solidFill>
                  <a:schemeClr val="lt2"/>
                </a:solidFill>
              </a:defRPr>
            </a:lvl6pPr>
            <a:lvl7pPr marL="0" marR="0" lvl="6" indent="0" algn="l" rtl="0">
              <a:spcBef>
                <a:spcPts val="0"/>
              </a:spcBef>
              <a:spcAft>
                <a:spcPts val="0"/>
              </a:spcAft>
              <a:buSzPts val="1400"/>
              <a:buNone/>
              <a:defRPr sz="1800" b="0" i="0" u="none" strike="noStrike" cap="none">
                <a:solidFill>
                  <a:schemeClr val="lt2"/>
                </a:solidFill>
              </a:defRPr>
            </a:lvl7pPr>
            <a:lvl8pPr marL="0" marR="0" lvl="7" indent="0" algn="l" rtl="0">
              <a:spcBef>
                <a:spcPts val="0"/>
              </a:spcBef>
              <a:spcAft>
                <a:spcPts val="0"/>
              </a:spcAft>
              <a:buSzPts val="1400"/>
              <a:buNone/>
              <a:defRPr sz="1800" b="0" i="0" u="none" strike="noStrike" cap="none">
                <a:solidFill>
                  <a:schemeClr val="lt2"/>
                </a:solidFill>
              </a:defRPr>
            </a:lvl8pPr>
            <a:lvl9pPr marL="0" marR="0" lvl="8" indent="0" algn="l" rtl="0">
              <a:spcBef>
                <a:spcPts val="0"/>
              </a:spcBef>
              <a:spcAft>
                <a:spcPts val="0"/>
              </a:spcAft>
              <a:buSzPts val="1400"/>
              <a:buNone/>
              <a:defRPr sz="1800" b="0" i="0" u="none" strike="noStrike" cap="none">
                <a:solidFill>
                  <a:schemeClr val="lt2"/>
                </a:solidFill>
              </a:defRPr>
            </a:lvl9pPr>
          </a:lstStyle>
          <a:p>
            <a:endParaRPr/>
          </a:p>
        </p:txBody>
      </p:sp>
      <p:sp>
        <p:nvSpPr>
          <p:cNvPr id="143" name="Google Shape;143;p18"/>
          <p:cNvSpPr txBox="1">
            <a:spLocks noGrp="1"/>
          </p:cNvSpPr>
          <p:nvPr>
            <p:ph type="body" idx="1"/>
          </p:nvPr>
        </p:nvSpPr>
        <p:spPr>
          <a:xfrm rot="5400000">
            <a:off x="1679575" y="-139699"/>
            <a:ext cx="5368924" cy="7423149"/>
          </a:xfrm>
          <a:prstGeom prst="rect">
            <a:avLst/>
          </a:prstGeom>
          <a:noFill/>
          <a:ln>
            <a:noFill/>
          </a:ln>
        </p:spPr>
        <p:txBody>
          <a:bodyPr spcFirstLastPara="1" wrap="square" lIns="91425" tIns="91425" rIns="91425" bIns="91425" anchor="t" anchorCtr="0"/>
          <a:lstStyle>
            <a:lvl1pPr marL="457200" marR="0" lvl="0" indent="-330200" algn="l" rtl="0">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44" name="Google Shape;144;p18"/>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45" name="Google Shape;145;p18"/>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46" name="Google Shape;146;p1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3"/>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9" name="Google Shape;29;p3"/>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30" name="Google Shape;30;p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
        <p:cNvGrpSpPr/>
        <p:nvPr/>
      </p:nvGrpSpPr>
      <p:grpSpPr>
        <a:xfrm>
          <a:off x="0" y="0"/>
          <a:ext cx="0" cy="0"/>
          <a:chOff x="0" y="0"/>
          <a:chExt cx="0" cy="0"/>
        </a:xfrm>
      </p:grpSpPr>
      <p:sp>
        <p:nvSpPr>
          <p:cNvPr id="32" name="Google Shape;32;p4"/>
          <p:cNvSpPr txBox="1">
            <a:spLocks noGrp="1"/>
          </p:cNvSpPr>
          <p:nvPr>
            <p:ph type="ctrTitle"/>
          </p:nvPr>
        </p:nvSpPr>
        <p:spPr>
          <a:xfrm>
            <a:off x="1154955" y="1447800"/>
            <a:ext cx="8825658" cy="3329581"/>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lt2"/>
              </a:buClr>
              <a:buSzPts val="1400"/>
              <a:buFont typeface="Century Gothic"/>
              <a:buNone/>
              <a:defRPr sz="7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lt2"/>
                </a:solidFill>
              </a:defRPr>
            </a:lvl2pPr>
            <a:lvl3pPr marL="0" marR="0" lvl="2" indent="0" algn="l" rtl="0">
              <a:spcBef>
                <a:spcPts val="0"/>
              </a:spcBef>
              <a:spcAft>
                <a:spcPts val="0"/>
              </a:spcAft>
              <a:buSzPts val="1400"/>
              <a:buNone/>
              <a:defRPr sz="1800" b="0" i="0" u="none" strike="noStrike" cap="none">
                <a:solidFill>
                  <a:schemeClr val="lt2"/>
                </a:solidFill>
              </a:defRPr>
            </a:lvl3pPr>
            <a:lvl4pPr marL="0" marR="0" lvl="3" indent="0" algn="l" rtl="0">
              <a:spcBef>
                <a:spcPts val="0"/>
              </a:spcBef>
              <a:spcAft>
                <a:spcPts val="0"/>
              </a:spcAft>
              <a:buSzPts val="1400"/>
              <a:buNone/>
              <a:defRPr sz="1800" b="0" i="0" u="none" strike="noStrike" cap="none">
                <a:solidFill>
                  <a:schemeClr val="lt2"/>
                </a:solidFill>
              </a:defRPr>
            </a:lvl4pPr>
            <a:lvl5pPr marL="0" marR="0" lvl="4" indent="0" algn="l" rtl="0">
              <a:spcBef>
                <a:spcPts val="0"/>
              </a:spcBef>
              <a:spcAft>
                <a:spcPts val="0"/>
              </a:spcAft>
              <a:buSzPts val="1400"/>
              <a:buNone/>
              <a:defRPr sz="1800" b="0" i="0" u="none" strike="noStrike" cap="none">
                <a:solidFill>
                  <a:schemeClr val="lt2"/>
                </a:solidFill>
              </a:defRPr>
            </a:lvl5pPr>
            <a:lvl6pPr marL="0" marR="0" lvl="5" indent="0" algn="l" rtl="0">
              <a:spcBef>
                <a:spcPts val="0"/>
              </a:spcBef>
              <a:spcAft>
                <a:spcPts val="0"/>
              </a:spcAft>
              <a:buSzPts val="1400"/>
              <a:buNone/>
              <a:defRPr sz="1800" b="0" i="0" u="none" strike="noStrike" cap="none">
                <a:solidFill>
                  <a:schemeClr val="lt2"/>
                </a:solidFill>
              </a:defRPr>
            </a:lvl6pPr>
            <a:lvl7pPr marL="0" marR="0" lvl="6" indent="0" algn="l" rtl="0">
              <a:spcBef>
                <a:spcPts val="0"/>
              </a:spcBef>
              <a:spcAft>
                <a:spcPts val="0"/>
              </a:spcAft>
              <a:buSzPts val="1400"/>
              <a:buNone/>
              <a:defRPr sz="1800" b="0" i="0" u="none" strike="noStrike" cap="none">
                <a:solidFill>
                  <a:schemeClr val="lt2"/>
                </a:solidFill>
              </a:defRPr>
            </a:lvl7pPr>
            <a:lvl8pPr marL="0" marR="0" lvl="7" indent="0" algn="l" rtl="0">
              <a:spcBef>
                <a:spcPts val="0"/>
              </a:spcBef>
              <a:spcAft>
                <a:spcPts val="0"/>
              </a:spcAft>
              <a:buSzPts val="1400"/>
              <a:buNone/>
              <a:defRPr sz="1800" b="0" i="0" u="none" strike="noStrike" cap="none">
                <a:solidFill>
                  <a:schemeClr val="lt2"/>
                </a:solidFill>
              </a:defRPr>
            </a:lvl8pPr>
            <a:lvl9pPr marL="0" marR="0" lvl="8" indent="0" algn="l" rtl="0">
              <a:spcBef>
                <a:spcPts val="0"/>
              </a:spcBef>
              <a:spcAft>
                <a:spcPts val="0"/>
              </a:spcAft>
              <a:buSzPts val="1400"/>
              <a:buNone/>
              <a:defRPr sz="1800" b="0" i="0" u="none" strike="noStrike" cap="none">
                <a:solidFill>
                  <a:schemeClr val="lt2"/>
                </a:solidFill>
              </a:defRPr>
            </a:lvl9pPr>
          </a:lstStyle>
          <a:p>
            <a:endParaRPr/>
          </a:p>
        </p:txBody>
      </p:sp>
      <p:sp>
        <p:nvSpPr>
          <p:cNvPr id="33" name="Google Shape;33;p4"/>
          <p:cNvSpPr txBox="1">
            <a:spLocks noGrp="1"/>
          </p:cNvSpPr>
          <p:nvPr>
            <p:ph type="subTitle" idx="1"/>
          </p:nvPr>
        </p:nvSpPr>
        <p:spPr>
          <a:xfrm>
            <a:off x="1154955" y="4777380"/>
            <a:ext cx="8825658" cy="861420"/>
          </a:xfrm>
          <a:prstGeom prst="rect">
            <a:avLst/>
          </a:prstGeom>
          <a:noFill/>
          <a:ln>
            <a:noFill/>
          </a:ln>
        </p:spPr>
        <p:txBody>
          <a:bodyPr spcFirstLastPara="1" wrap="square" lIns="91425" tIns="91425" rIns="91425" bIns="91425" anchor="t" anchorCtr="0"/>
          <a:lstStyle>
            <a:lvl1pPr marL="0" marR="0" lvl="0" indent="0" algn="l" rtl="0">
              <a:spcBef>
                <a:spcPts val="1000"/>
              </a:spcBef>
              <a:spcAft>
                <a:spcPts val="0"/>
              </a:spcAft>
              <a:buClr>
                <a:srgbClr val="86D1D8"/>
              </a:buClr>
              <a:buSzPts val="1600"/>
              <a:buFont typeface="Noto Sans Symbols"/>
              <a:buNone/>
              <a:defRPr sz="2000" b="0" i="0" u="none" strike="noStrike" cap="none">
                <a:solidFill>
                  <a:srgbClr val="86D1D8"/>
                </a:solidFill>
                <a:latin typeface="Century Gothic"/>
                <a:ea typeface="Century Gothic"/>
                <a:cs typeface="Century Gothic"/>
                <a:sym typeface="Century Gothic"/>
              </a:defRPr>
            </a:lvl1pPr>
            <a:lvl2pPr marL="457200" marR="0" lvl="1" indent="0" algn="ctr" rtl="0">
              <a:spcBef>
                <a:spcPts val="1000"/>
              </a:spcBef>
              <a:spcAft>
                <a:spcPts val="0"/>
              </a:spcAft>
              <a:buClr>
                <a:srgbClr val="86D1D8"/>
              </a:buClr>
              <a:buSzPts val="1440"/>
              <a:buFont typeface="Noto Sans Symbols"/>
              <a:buNone/>
              <a:defRPr sz="1800" b="0" i="0" u="none" strike="noStrike" cap="none">
                <a:solidFill>
                  <a:schemeClr val="lt1"/>
                </a:solidFill>
                <a:latin typeface="Century Gothic"/>
                <a:ea typeface="Century Gothic"/>
                <a:cs typeface="Century Gothic"/>
                <a:sym typeface="Century Gothic"/>
              </a:defRPr>
            </a:lvl2pPr>
            <a:lvl3pPr marL="914400" marR="0" lvl="2" indent="0"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L="1371600" marR="0" lvl="3" indent="0" algn="ctr"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4pPr>
            <a:lvl5pPr marL="1828800" marR="0" lvl="4" indent="0" algn="ctr"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5pPr>
            <a:lvl6pPr marL="2286000" marR="0" lvl="5" indent="0" algn="ctr"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6pPr>
            <a:lvl7pPr marL="2743200" marR="0" lvl="6" indent="0" algn="ctr"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7pPr>
            <a:lvl8pPr marL="3200400" marR="0" lvl="7" indent="0" algn="ctr"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8pPr>
            <a:lvl9pPr marL="3657600" marR="0" lvl="8" indent="0" algn="ctr"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34" name="Google Shape;34;p4"/>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35" name="Google Shape;35;p4"/>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36" name="Google Shape;36;p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1154956" y="2861733"/>
            <a:ext cx="8825657" cy="1915647"/>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lt2"/>
              </a:buClr>
              <a:buSzPts val="1400"/>
              <a:buFont typeface="Century Gothic"/>
              <a:buNone/>
              <a:defRPr sz="40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lt2"/>
                </a:solidFill>
              </a:defRPr>
            </a:lvl2pPr>
            <a:lvl3pPr marL="0" marR="0" lvl="2" indent="0" algn="l" rtl="0">
              <a:spcBef>
                <a:spcPts val="0"/>
              </a:spcBef>
              <a:spcAft>
                <a:spcPts val="0"/>
              </a:spcAft>
              <a:buSzPts val="1400"/>
              <a:buNone/>
              <a:defRPr sz="1800" b="0" i="0" u="none" strike="noStrike" cap="none">
                <a:solidFill>
                  <a:schemeClr val="lt2"/>
                </a:solidFill>
              </a:defRPr>
            </a:lvl3pPr>
            <a:lvl4pPr marL="0" marR="0" lvl="3" indent="0" algn="l" rtl="0">
              <a:spcBef>
                <a:spcPts val="0"/>
              </a:spcBef>
              <a:spcAft>
                <a:spcPts val="0"/>
              </a:spcAft>
              <a:buSzPts val="1400"/>
              <a:buNone/>
              <a:defRPr sz="1800" b="0" i="0" u="none" strike="noStrike" cap="none">
                <a:solidFill>
                  <a:schemeClr val="lt2"/>
                </a:solidFill>
              </a:defRPr>
            </a:lvl4pPr>
            <a:lvl5pPr marL="0" marR="0" lvl="4" indent="0" algn="l" rtl="0">
              <a:spcBef>
                <a:spcPts val="0"/>
              </a:spcBef>
              <a:spcAft>
                <a:spcPts val="0"/>
              </a:spcAft>
              <a:buSzPts val="1400"/>
              <a:buNone/>
              <a:defRPr sz="1800" b="0" i="0" u="none" strike="noStrike" cap="none">
                <a:solidFill>
                  <a:schemeClr val="lt2"/>
                </a:solidFill>
              </a:defRPr>
            </a:lvl5pPr>
            <a:lvl6pPr marL="0" marR="0" lvl="5" indent="0" algn="l" rtl="0">
              <a:spcBef>
                <a:spcPts val="0"/>
              </a:spcBef>
              <a:spcAft>
                <a:spcPts val="0"/>
              </a:spcAft>
              <a:buSzPts val="1400"/>
              <a:buNone/>
              <a:defRPr sz="1800" b="0" i="0" u="none" strike="noStrike" cap="none">
                <a:solidFill>
                  <a:schemeClr val="lt2"/>
                </a:solidFill>
              </a:defRPr>
            </a:lvl6pPr>
            <a:lvl7pPr marL="0" marR="0" lvl="6" indent="0" algn="l" rtl="0">
              <a:spcBef>
                <a:spcPts val="0"/>
              </a:spcBef>
              <a:spcAft>
                <a:spcPts val="0"/>
              </a:spcAft>
              <a:buSzPts val="1400"/>
              <a:buNone/>
              <a:defRPr sz="1800" b="0" i="0" u="none" strike="noStrike" cap="none">
                <a:solidFill>
                  <a:schemeClr val="lt2"/>
                </a:solidFill>
              </a:defRPr>
            </a:lvl7pPr>
            <a:lvl8pPr marL="0" marR="0" lvl="7" indent="0" algn="l" rtl="0">
              <a:spcBef>
                <a:spcPts val="0"/>
              </a:spcBef>
              <a:spcAft>
                <a:spcPts val="0"/>
              </a:spcAft>
              <a:buSzPts val="1400"/>
              <a:buNone/>
              <a:defRPr sz="1800" b="0" i="0" u="none" strike="noStrike" cap="none">
                <a:solidFill>
                  <a:schemeClr val="lt2"/>
                </a:solidFill>
              </a:defRPr>
            </a:lvl8pPr>
            <a:lvl9pPr marL="0" marR="0" lvl="8" indent="0" algn="l" rtl="0">
              <a:spcBef>
                <a:spcPts val="0"/>
              </a:spcBef>
              <a:spcAft>
                <a:spcPts val="0"/>
              </a:spcAft>
              <a:buSzPts val="1400"/>
              <a:buNone/>
              <a:defRPr sz="1800" b="0" i="0" u="none" strike="noStrike" cap="none">
                <a:solidFill>
                  <a:schemeClr val="lt2"/>
                </a:solidFill>
              </a:defRPr>
            </a:lvl9pPr>
          </a:lstStyle>
          <a:p>
            <a:endParaRPr/>
          </a:p>
        </p:txBody>
      </p:sp>
      <p:sp>
        <p:nvSpPr>
          <p:cNvPr id="39" name="Google Shape;39;p5"/>
          <p:cNvSpPr txBox="1">
            <a:spLocks noGrp="1"/>
          </p:cNvSpPr>
          <p:nvPr>
            <p:ph type="body" idx="1"/>
          </p:nvPr>
        </p:nvSpPr>
        <p:spPr>
          <a:xfrm>
            <a:off x="1154955" y="4777381"/>
            <a:ext cx="8825658" cy="860400"/>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86D1D8"/>
              </a:buClr>
              <a:buSzPts val="1600"/>
              <a:buFont typeface="Noto Sans Symbols"/>
              <a:buNone/>
              <a:defRPr sz="20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440"/>
              <a:buFont typeface="Noto Sans Symbols"/>
              <a:buNone/>
              <a:defRPr sz="18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40" name="Google Shape;40;p5"/>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1" name="Google Shape;41;p5"/>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2" name="Google Shape;42;p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646111" y="452718"/>
            <a:ext cx="9404723" cy="140053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lt2"/>
              </a:buClr>
              <a:buSzPts val="1400"/>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lt2"/>
                </a:solidFill>
              </a:defRPr>
            </a:lvl2pPr>
            <a:lvl3pPr marL="0" marR="0" lvl="2" indent="0" algn="l" rtl="0">
              <a:spcBef>
                <a:spcPts val="0"/>
              </a:spcBef>
              <a:spcAft>
                <a:spcPts val="0"/>
              </a:spcAft>
              <a:buSzPts val="1400"/>
              <a:buNone/>
              <a:defRPr sz="1800" b="0" i="0" u="none" strike="noStrike" cap="none">
                <a:solidFill>
                  <a:schemeClr val="lt2"/>
                </a:solidFill>
              </a:defRPr>
            </a:lvl3pPr>
            <a:lvl4pPr marL="0" marR="0" lvl="3" indent="0" algn="l" rtl="0">
              <a:spcBef>
                <a:spcPts val="0"/>
              </a:spcBef>
              <a:spcAft>
                <a:spcPts val="0"/>
              </a:spcAft>
              <a:buSzPts val="1400"/>
              <a:buNone/>
              <a:defRPr sz="1800" b="0" i="0" u="none" strike="noStrike" cap="none">
                <a:solidFill>
                  <a:schemeClr val="lt2"/>
                </a:solidFill>
              </a:defRPr>
            </a:lvl4pPr>
            <a:lvl5pPr marL="0" marR="0" lvl="4" indent="0" algn="l" rtl="0">
              <a:spcBef>
                <a:spcPts val="0"/>
              </a:spcBef>
              <a:spcAft>
                <a:spcPts val="0"/>
              </a:spcAft>
              <a:buSzPts val="1400"/>
              <a:buNone/>
              <a:defRPr sz="1800" b="0" i="0" u="none" strike="noStrike" cap="none">
                <a:solidFill>
                  <a:schemeClr val="lt2"/>
                </a:solidFill>
              </a:defRPr>
            </a:lvl5pPr>
            <a:lvl6pPr marL="0" marR="0" lvl="5" indent="0" algn="l" rtl="0">
              <a:spcBef>
                <a:spcPts val="0"/>
              </a:spcBef>
              <a:spcAft>
                <a:spcPts val="0"/>
              </a:spcAft>
              <a:buSzPts val="1400"/>
              <a:buNone/>
              <a:defRPr sz="1800" b="0" i="0" u="none" strike="noStrike" cap="none">
                <a:solidFill>
                  <a:schemeClr val="lt2"/>
                </a:solidFill>
              </a:defRPr>
            </a:lvl6pPr>
            <a:lvl7pPr marL="0" marR="0" lvl="6" indent="0" algn="l" rtl="0">
              <a:spcBef>
                <a:spcPts val="0"/>
              </a:spcBef>
              <a:spcAft>
                <a:spcPts val="0"/>
              </a:spcAft>
              <a:buSzPts val="1400"/>
              <a:buNone/>
              <a:defRPr sz="1800" b="0" i="0" u="none" strike="noStrike" cap="none">
                <a:solidFill>
                  <a:schemeClr val="lt2"/>
                </a:solidFill>
              </a:defRPr>
            </a:lvl7pPr>
            <a:lvl8pPr marL="0" marR="0" lvl="7" indent="0" algn="l" rtl="0">
              <a:spcBef>
                <a:spcPts val="0"/>
              </a:spcBef>
              <a:spcAft>
                <a:spcPts val="0"/>
              </a:spcAft>
              <a:buSzPts val="1400"/>
              <a:buNone/>
              <a:defRPr sz="1800" b="0" i="0" u="none" strike="noStrike" cap="none">
                <a:solidFill>
                  <a:schemeClr val="lt2"/>
                </a:solidFill>
              </a:defRPr>
            </a:lvl8pPr>
            <a:lvl9pPr marL="0" marR="0" lvl="8" indent="0" algn="l" rtl="0">
              <a:spcBef>
                <a:spcPts val="0"/>
              </a:spcBef>
              <a:spcAft>
                <a:spcPts val="0"/>
              </a:spcAft>
              <a:buSzPts val="1400"/>
              <a:buNone/>
              <a:defRPr sz="1800" b="0" i="0" u="none" strike="noStrike" cap="none">
                <a:solidFill>
                  <a:schemeClr val="lt2"/>
                </a:solidFill>
              </a:defRPr>
            </a:lvl9pPr>
          </a:lstStyle>
          <a:p>
            <a:endParaRPr/>
          </a:p>
        </p:txBody>
      </p:sp>
      <p:sp>
        <p:nvSpPr>
          <p:cNvPr id="45" name="Google Shape;45;p6"/>
          <p:cNvSpPr txBox="1">
            <a:spLocks noGrp="1"/>
          </p:cNvSpPr>
          <p:nvPr>
            <p:ph type="body" idx="1"/>
          </p:nvPr>
        </p:nvSpPr>
        <p:spPr>
          <a:xfrm>
            <a:off x="1103312" y="2060575"/>
            <a:ext cx="4396339" cy="4195763"/>
          </a:xfrm>
          <a:prstGeom prst="rect">
            <a:avLst/>
          </a:prstGeom>
          <a:noFill/>
          <a:ln>
            <a:noFill/>
          </a:ln>
        </p:spPr>
        <p:txBody>
          <a:bodyPr spcFirstLastPara="1" wrap="square" lIns="91425" tIns="91425" rIns="91425" bIns="91425" anchor="t" anchorCtr="0"/>
          <a:lstStyle>
            <a:lvl1pPr marL="457200" marR="0" lvl="0"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914400" marR="0" lvl="1"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371600" marR="0" lvl="2"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828800" marR="0" lvl="3"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286000" marR="0" lvl="4"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743200" marR="0" lvl="5"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3200400" marR="0" lvl="6"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657600" marR="0" lvl="7" indent="-289559"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4114800" marR="0" lvl="8" indent="-289559"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46" name="Google Shape;46;p6"/>
          <p:cNvSpPr txBox="1">
            <a:spLocks noGrp="1"/>
          </p:cNvSpPr>
          <p:nvPr>
            <p:ph type="body" idx="2"/>
          </p:nvPr>
        </p:nvSpPr>
        <p:spPr>
          <a:xfrm>
            <a:off x="5654493" y="2056092"/>
            <a:ext cx="4396341" cy="4200245"/>
          </a:xfrm>
          <a:prstGeom prst="rect">
            <a:avLst/>
          </a:prstGeom>
          <a:noFill/>
          <a:ln>
            <a:noFill/>
          </a:ln>
        </p:spPr>
        <p:txBody>
          <a:bodyPr spcFirstLastPara="1" wrap="square" lIns="91425" tIns="91425" rIns="91425" bIns="91425" anchor="t" anchorCtr="0"/>
          <a:lstStyle>
            <a:lvl1pPr marL="457200" marR="0" lvl="0"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914400" marR="0" lvl="1"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371600" marR="0" lvl="2"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828800" marR="0" lvl="3"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286000" marR="0" lvl="4"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743200" marR="0" lvl="5"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3200400" marR="0" lvl="6"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657600" marR="0" lvl="7" indent="-289559"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4114800" marR="0" lvl="8" indent="-289559"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47" name="Google Shape;47;p6"/>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8" name="Google Shape;48;p6"/>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9" name="Google Shape;49;p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646111" y="452718"/>
            <a:ext cx="9404723" cy="140053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lt2"/>
              </a:buClr>
              <a:buSzPts val="1400"/>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lt2"/>
                </a:solidFill>
              </a:defRPr>
            </a:lvl2pPr>
            <a:lvl3pPr marL="0" marR="0" lvl="2" indent="0" algn="l" rtl="0">
              <a:spcBef>
                <a:spcPts val="0"/>
              </a:spcBef>
              <a:spcAft>
                <a:spcPts val="0"/>
              </a:spcAft>
              <a:buSzPts val="1400"/>
              <a:buNone/>
              <a:defRPr sz="1800" b="0" i="0" u="none" strike="noStrike" cap="none">
                <a:solidFill>
                  <a:schemeClr val="lt2"/>
                </a:solidFill>
              </a:defRPr>
            </a:lvl3pPr>
            <a:lvl4pPr marL="0" marR="0" lvl="3" indent="0" algn="l" rtl="0">
              <a:spcBef>
                <a:spcPts val="0"/>
              </a:spcBef>
              <a:spcAft>
                <a:spcPts val="0"/>
              </a:spcAft>
              <a:buSzPts val="1400"/>
              <a:buNone/>
              <a:defRPr sz="1800" b="0" i="0" u="none" strike="noStrike" cap="none">
                <a:solidFill>
                  <a:schemeClr val="lt2"/>
                </a:solidFill>
              </a:defRPr>
            </a:lvl4pPr>
            <a:lvl5pPr marL="0" marR="0" lvl="4" indent="0" algn="l" rtl="0">
              <a:spcBef>
                <a:spcPts val="0"/>
              </a:spcBef>
              <a:spcAft>
                <a:spcPts val="0"/>
              </a:spcAft>
              <a:buSzPts val="1400"/>
              <a:buNone/>
              <a:defRPr sz="1800" b="0" i="0" u="none" strike="noStrike" cap="none">
                <a:solidFill>
                  <a:schemeClr val="lt2"/>
                </a:solidFill>
              </a:defRPr>
            </a:lvl5pPr>
            <a:lvl6pPr marL="0" marR="0" lvl="5" indent="0" algn="l" rtl="0">
              <a:spcBef>
                <a:spcPts val="0"/>
              </a:spcBef>
              <a:spcAft>
                <a:spcPts val="0"/>
              </a:spcAft>
              <a:buSzPts val="1400"/>
              <a:buNone/>
              <a:defRPr sz="1800" b="0" i="0" u="none" strike="noStrike" cap="none">
                <a:solidFill>
                  <a:schemeClr val="lt2"/>
                </a:solidFill>
              </a:defRPr>
            </a:lvl6pPr>
            <a:lvl7pPr marL="0" marR="0" lvl="6" indent="0" algn="l" rtl="0">
              <a:spcBef>
                <a:spcPts val="0"/>
              </a:spcBef>
              <a:spcAft>
                <a:spcPts val="0"/>
              </a:spcAft>
              <a:buSzPts val="1400"/>
              <a:buNone/>
              <a:defRPr sz="1800" b="0" i="0" u="none" strike="noStrike" cap="none">
                <a:solidFill>
                  <a:schemeClr val="lt2"/>
                </a:solidFill>
              </a:defRPr>
            </a:lvl7pPr>
            <a:lvl8pPr marL="0" marR="0" lvl="7" indent="0" algn="l" rtl="0">
              <a:spcBef>
                <a:spcPts val="0"/>
              </a:spcBef>
              <a:spcAft>
                <a:spcPts val="0"/>
              </a:spcAft>
              <a:buSzPts val="1400"/>
              <a:buNone/>
              <a:defRPr sz="1800" b="0" i="0" u="none" strike="noStrike" cap="none">
                <a:solidFill>
                  <a:schemeClr val="lt2"/>
                </a:solidFill>
              </a:defRPr>
            </a:lvl8pPr>
            <a:lvl9pPr marL="0" marR="0" lvl="8" indent="0" algn="l" rtl="0">
              <a:spcBef>
                <a:spcPts val="0"/>
              </a:spcBef>
              <a:spcAft>
                <a:spcPts val="0"/>
              </a:spcAft>
              <a:buSzPts val="1400"/>
              <a:buNone/>
              <a:defRPr sz="1800" b="0" i="0" u="none" strike="noStrike" cap="none">
                <a:solidFill>
                  <a:schemeClr val="lt2"/>
                </a:solidFill>
              </a:defRPr>
            </a:lvl9pPr>
          </a:lstStyle>
          <a:p>
            <a:endParaRPr/>
          </a:p>
        </p:txBody>
      </p:sp>
      <p:sp>
        <p:nvSpPr>
          <p:cNvPr id="52" name="Google Shape;52;p7"/>
          <p:cNvSpPr txBox="1">
            <a:spLocks noGrp="1"/>
          </p:cNvSpPr>
          <p:nvPr>
            <p:ph type="body" idx="1"/>
          </p:nvPr>
        </p:nvSpPr>
        <p:spPr>
          <a:xfrm>
            <a:off x="1103313" y="1905000"/>
            <a:ext cx="4396338" cy="5762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rgbClr val="86D1D8"/>
              </a:buClr>
              <a:buSzPts val="1600"/>
              <a:buFont typeface="Noto Sans Symbols"/>
              <a:buNone/>
              <a:defRPr sz="24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440"/>
              <a:buFont typeface="Noto Sans Symbols"/>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280"/>
              <a:buFont typeface="Noto Sans Symbols"/>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120"/>
              <a:buFont typeface="Noto Sans Symbols"/>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120"/>
              <a:buFont typeface="Noto Sans Symbols"/>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120"/>
              <a:buFont typeface="Noto Sans Symbols"/>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120"/>
              <a:buFont typeface="Noto Sans Symbols"/>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120"/>
              <a:buFont typeface="Noto Sans Symbols"/>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12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53" name="Google Shape;53;p7"/>
          <p:cNvSpPr txBox="1">
            <a:spLocks noGrp="1"/>
          </p:cNvSpPr>
          <p:nvPr>
            <p:ph type="body" idx="2"/>
          </p:nvPr>
        </p:nvSpPr>
        <p:spPr>
          <a:xfrm>
            <a:off x="1103312" y="2514600"/>
            <a:ext cx="4396339" cy="3741738"/>
          </a:xfrm>
          <a:prstGeom prst="rect">
            <a:avLst/>
          </a:prstGeom>
          <a:noFill/>
          <a:ln>
            <a:noFill/>
          </a:ln>
        </p:spPr>
        <p:txBody>
          <a:bodyPr spcFirstLastPara="1" wrap="square" lIns="91425" tIns="91425" rIns="91425" bIns="91425" anchor="t" anchorCtr="0"/>
          <a:lstStyle>
            <a:lvl1pPr marL="457200" marR="0" lvl="0"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914400" marR="0" lvl="1"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371600" marR="0" lvl="2"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828800" marR="0" lvl="3"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286000" marR="0" lvl="4"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743200" marR="0" lvl="5"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3200400" marR="0" lvl="6"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657600" marR="0" lvl="7" indent="-289559"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4114800" marR="0" lvl="8" indent="-289559"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54" name="Google Shape;54;p7"/>
          <p:cNvSpPr txBox="1">
            <a:spLocks noGrp="1"/>
          </p:cNvSpPr>
          <p:nvPr>
            <p:ph type="body" idx="3"/>
          </p:nvPr>
        </p:nvSpPr>
        <p:spPr>
          <a:xfrm>
            <a:off x="5654495" y="1905000"/>
            <a:ext cx="4396339" cy="5762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rgbClr val="86D1D8"/>
              </a:buClr>
              <a:buSzPts val="1600"/>
              <a:buFont typeface="Noto Sans Symbols"/>
              <a:buNone/>
              <a:defRPr sz="24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440"/>
              <a:buFont typeface="Noto Sans Symbols"/>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280"/>
              <a:buFont typeface="Noto Sans Symbols"/>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120"/>
              <a:buFont typeface="Noto Sans Symbols"/>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120"/>
              <a:buFont typeface="Noto Sans Symbols"/>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120"/>
              <a:buFont typeface="Noto Sans Symbols"/>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120"/>
              <a:buFont typeface="Noto Sans Symbols"/>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120"/>
              <a:buFont typeface="Noto Sans Symbols"/>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12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55" name="Google Shape;55;p7"/>
          <p:cNvSpPr txBox="1">
            <a:spLocks noGrp="1"/>
          </p:cNvSpPr>
          <p:nvPr>
            <p:ph type="body" idx="4"/>
          </p:nvPr>
        </p:nvSpPr>
        <p:spPr>
          <a:xfrm>
            <a:off x="5654495" y="2514600"/>
            <a:ext cx="4396339" cy="3741738"/>
          </a:xfrm>
          <a:prstGeom prst="rect">
            <a:avLst/>
          </a:prstGeom>
          <a:noFill/>
          <a:ln>
            <a:noFill/>
          </a:ln>
        </p:spPr>
        <p:txBody>
          <a:bodyPr spcFirstLastPara="1" wrap="square" lIns="91425" tIns="91425" rIns="91425" bIns="91425" anchor="t" anchorCtr="0"/>
          <a:lstStyle>
            <a:lvl1pPr marL="457200" marR="0" lvl="0"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914400" marR="0" lvl="1"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371600" marR="0" lvl="2"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828800" marR="0" lvl="3"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286000" marR="0" lvl="4"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743200" marR="0" lvl="5"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3200400" marR="0" lvl="6"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657600" marR="0" lvl="7" indent="-289559"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4114800" marR="0" lvl="8" indent="-289559"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56" name="Google Shape;56;p7"/>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7" name="Google Shape;57;p7"/>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8" name="Google Shape;58;p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8"/>
          <p:cNvSpPr txBox="1">
            <a:spLocks noGrp="1"/>
          </p:cNvSpPr>
          <p:nvPr>
            <p:ph type="title"/>
          </p:nvPr>
        </p:nvSpPr>
        <p:spPr>
          <a:xfrm>
            <a:off x="646111" y="452718"/>
            <a:ext cx="9404723" cy="140053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lt2"/>
              </a:buClr>
              <a:buSzPts val="1400"/>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lt2"/>
                </a:solidFill>
              </a:defRPr>
            </a:lvl2pPr>
            <a:lvl3pPr marL="0" marR="0" lvl="2" indent="0" algn="l" rtl="0">
              <a:spcBef>
                <a:spcPts val="0"/>
              </a:spcBef>
              <a:spcAft>
                <a:spcPts val="0"/>
              </a:spcAft>
              <a:buSzPts val="1400"/>
              <a:buNone/>
              <a:defRPr sz="1800" b="0" i="0" u="none" strike="noStrike" cap="none">
                <a:solidFill>
                  <a:schemeClr val="lt2"/>
                </a:solidFill>
              </a:defRPr>
            </a:lvl3pPr>
            <a:lvl4pPr marL="0" marR="0" lvl="3" indent="0" algn="l" rtl="0">
              <a:spcBef>
                <a:spcPts val="0"/>
              </a:spcBef>
              <a:spcAft>
                <a:spcPts val="0"/>
              </a:spcAft>
              <a:buSzPts val="1400"/>
              <a:buNone/>
              <a:defRPr sz="1800" b="0" i="0" u="none" strike="noStrike" cap="none">
                <a:solidFill>
                  <a:schemeClr val="lt2"/>
                </a:solidFill>
              </a:defRPr>
            </a:lvl4pPr>
            <a:lvl5pPr marL="0" marR="0" lvl="4" indent="0" algn="l" rtl="0">
              <a:spcBef>
                <a:spcPts val="0"/>
              </a:spcBef>
              <a:spcAft>
                <a:spcPts val="0"/>
              </a:spcAft>
              <a:buSzPts val="1400"/>
              <a:buNone/>
              <a:defRPr sz="1800" b="0" i="0" u="none" strike="noStrike" cap="none">
                <a:solidFill>
                  <a:schemeClr val="lt2"/>
                </a:solidFill>
              </a:defRPr>
            </a:lvl5pPr>
            <a:lvl6pPr marL="0" marR="0" lvl="5" indent="0" algn="l" rtl="0">
              <a:spcBef>
                <a:spcPts val="0"/>
              </a:spcBef>
              <a:spcAft>
                <a:spcPts val="0"/>
              </a:spcAft>
              <a:buSzPts val="1400"/>
              <a:buNone/>
              <a:defRPr sz="1800" b="0" i="0" u="none" strike="noStrike" cap="none">
                <a:solidFill>
                  <a:schemeClr val="lt2"/>
                </a:solidFill>
              </a:defRPr>
            </a:lvl6pPr>
            <a:lvl7pPr marL="0" marR="0" lvl="6" indent="0" algn="l" rtl="0">
              <a:spcBef>
                <a:spcPts val="0"/>
              </a:spcBef>
              <a:spcAft>
                <a:spcPts val="0"/>
              </a:spcAft>
              <a:buSzPts val="1400"/>
              <a:buNone/>
              <a:defRPr sz="1800" b="0" i="0" u="none" strike="noStrike" cap="none">
                <a:solidFill>
                  <a:schemeClr val="lt2"/>
                </a:solidFill>
              </a:defRPr>
            </a:lvl7pPr>
            <a:lvl8pPr marL="0" marR="0" lvl="7" indent="0" algn="l" rtl="0">
              <a:spcBef>
                <a:spcPts val="0"/>
              </a:spcBef>
              <a:spcAft>
                <a:spcPts val="0"/>
              </a:spcAft>
              <a:buSzPts val="1400"/>
              <a:buNone/>
              <a:defRPr sz="1800" b="0" i="0" u="none" strike="noStrike" cap="none">
                <a:solidFill>
                  <a:schemeClr val="lt2"/>
                </a:solidFill>
              </a:defRPr>
            </a:lvl8pPr>
            <a:lvl9pPr marL="0" marR="0" lvl="8" indent="0" algn="l" rtl="0">
              <a:spcBef>
                <a:spcPts val="0"/>
              </a:spcBef>
              <a:spcAft>
                <a:spcPts val="0"/>
              </a:spcAft>
              <a:buSzPts val="1400"/>
              <a:buNone/>
              <a:defRPr sz="1800" b="0" i="0" u="none" strike="noStrike" cap="none">
                <a:solidFill>
                  <a:schemeClr val="lt2"/>
                </a:solidFill>
              </a:defRPr>
            </a:lvl9pPr>
          </a:lstStyle>
          <a:p>
            <a:endParaRPr/>
          </a:p>
        </p:txBody>
      </p:sp>
      <p:sp>
        <p:nvSpPr>
          <p:cNvPr id="61" name="Google Shape;61;p8"/>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62" name="Google Shape;62;p8"/>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63" name="Google Shape;63;p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9"/>
          <p:cNvSpPr txBox="1">
            <a:spLocks noGrp="1"/>
          </p:cNvSpPr>
          <p:nvPr>
            <p:ph type="title"/>
          </p:nvPr>
        </p:nvSpPr>
        <p:spPr>
          <a:xfrm>
            <a:off x="1154953" y="1447800"/>
            <a:ext cx="3401064" cy="14478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lt2"/>
              </a:buClr>
              <a:buSzPts val="1400"/>
              <a:buFont typeface="Century Gothic"/>
              <a:buNone/>
              <a:defRPr sz="24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lt2"/>
                </a:solidFill>
              </a:defRPr>
            </a:lvl2pPr>
            <a:lvl3pPr marL="0" marR="0" lvl="2" indent="0" algn="l" rtl="0">
              <a:spcBef>
                <a:spcPts val="0"/>
              </a:spcBef>
              <a:spcAft>
                <a:spcPts val="0"/>
              </a:spcAft>
              <a:buSzPts val="1400"/>
              <a:buNone/>
              <a:defRPr sz="1800" b="0" i="0" u="none" strike="noStrike" cap="none">
                <a:solidFill>
                  <a:schemeClr val="lt2"/>
                </a:solidFill>
              </a:defRPr>
            </a:lvl3pPr>
            <a:lvl4pPr marL="0" marR="0" lvl="3" indent="0" algn="l" rtl="0">
              <a:spcBef>
                <a:spcPts val="0"/>
              </a:spcBef>
              <a:spcAft>
                <a:spcPts val="0"/>
              </a:spcAft>
              <a:buSzPts val="1400"/>
              <a:buNone/>
              <a:defRPr sz="1800" b="0" i="0" u="none" strike="noStrike" cap="none">
                <a:solidFill>
                  <a:schemeClr val="lt2"/>
                </a:solidFill>
              </a:defRPr>
            </a:lvl4pPr>
            <a:lvl5pPr marL="0" marR="0" lvl="4" indent="0" algn="l" rtl="0">
              <a:spcBef>
                <a:spcPts val="0"/>
              </a:spcBef>
              <a:spcAft>
                <a:spcPts val="0"/>
              </a:spcAft>
              <a:buSzPts val="1400"/>
              <a:buNone/>
              <a:defRPr sz="1800" b="0" i="0" u="none" strike="noStrike" cap="none">
                <a:solidFill>
                  <a:schemeClr val="lt2"/>
                </a:solidFill>
              </a:defRPr>
            </a:lvl5pPr>
            <a:lvl6pPr marL="0" marR="0" lvl="5" indent="0" algn="l" rtl="0">
              <a:spcBef>
                <a:spcPts val="0"/>
              </a:spcBef>
              <a:spcAft>
                <a:spcPts val="0"/>
              </a:spcAft>
              <a:buSzPts val="1400"/>
              <a:buNone/>
              <a:defRPr sz="1800" b="0" i="0" u="none" strike="noStrike" cap="none">
                <a:solidFill>
                  <a:schemeClr val="lt2"/>
                </a:solidFill>
              </a:defRPr>
            </a:lvl6pPr>
            <a:lvl7pPr marL="0" marR="0" lvl="6" indent="0" algn="l" rtl="0">
              <a:spcBef>
                <a:spcPts val="0"/>
              </a:spcBef>
              <a:spcAft>
                <a:spcPts val="0"/>
              </a:spcAft>
              <a:buSzPts val="1400"/>
              <a:buNone/>
              <a:defRPr sz="1800" b="0" i="0" u="none" strike="noStrike" cap="none">
                <a:solidFill>
                  <a:schemeClr val="lt2"/>
                </a:solidFill>
              </a:defRPr>
            </a:lvl7pPr>
            <a:lvl8pPr marL="0" marR="0" lvl="7" indent="0" algn="l" rtl="0">
              <a:spcBef>
                <a:spcPts val="0"/>
              </a:spcBef>
              <a:spcAft>
                <a:spcPts val="0"/>
              </a:spcAft>
              <a:buSzPts val="1400"/>
              <a:buNone/>
              <a:defRPr sz="1800" b="0" i="0" u="none" strike="noStrike" cap="none">
                <a:solidFill>
                  <a:schemeClr val="lt2"/>
                </a:solidFill>
              </a:defRPr>
            </a:lvl8pPr>
            <a:lvl9pPr marL="0" marR="0" lvl="8" indent="0" algn="l" rtl="0">
              <a:spcBef>
                <a:spcPts val="0"/>
              </a:spcBef>
              <a:spcAft>
                <a:spcPts val="0"/>
              </a:spcAft>
              <a:buSzPts val="1400"/>
              <a:buNone/>
              <a:defRPr sz="1800" b="0" i="0" u="none" strike="noStrike" cap="none">
                <a:solidFill>
                  <a:schemeClr val="lt2"/>
                </a:solidFill>
              </a:defRPr>
            </a:lvl9pPr>
          </a:lstStyle>
          <a:p>
            <a:endParaRPr/>
          </a:p>
        </p:txBody>
      </p:sp>
      <p:sp>
        <p:nvSpPr>
          <p:cNvPr id="66" name="Google Shape;66;p9"/>
          <p:cNvSpPr txBox="1">
            <a:spLocks noGrp="1"/>
          </p:cNvSpPr>
          <p:nvPr>
            <p:ph type="body" idx="1"/>
          </p:nvPr>
        </p:nvSpPr>
        <p:spPr>
          <a:xfrm>
            <a:off x="4784616" y="1447800"/>
            <a:ext cx="5195997" cy="4572000"/>
          </a:xfrm>
          <a:prstGeom prst="rect">
            <a:avLst/>
          </a:prstGeom>
          <a:noFill/>
          <a:ln>
            <a:noFill/>
          </a:ln>
        </p:spPr>
        <p:txBody>
          <a:bodyPr spcFirstLastPara="1" wrap="square" lIns="91425" tIns="91425" rIns="91425" bIns="91425" anchor="ctr" anchorCtr="0"/>
          <a:lstStyle>
            <a:lvl1pPr marL="457200" marR="0" lvl="0" indent="-330200" algn="l" rtl="0">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67" name="Google Shape;67;p9"/>
          <p:cNvSpPr txBox="1">
            <a:spLocks noGrp="1"/>
          </p:cNvSpPr>
          <p:nvPr>
            <p:ph type="body" idx="2"/>
          </p:nvPr>
        </p:nvSpPr>
        <p:spPr>
          <a:xfrm>
            <a:off x="1154953" y="3129280"/>
            <a:ext cx="3401063" cy="2895599"/>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86D1D8"/>
              </a:buClr>
              <a:buSzPts val="160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44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28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68" name="Google Shape;68;p9"/>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69" name="Google Shape;69;p9"/>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70" name="Google Shape;70;p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10"/>
          <p:cNvSpPr txBox="1">
            <a:spLocks noGrp="1"/>
          </p:cNvSpPr>
          <p:nvPr>
            <p:ph type="title"/>
          </p:nvPr>
        </p:nvSpPr>
        <p:spPr>
          <a:xfrm>
            <a:off x="1153907" y="1854192"/>
            <a:ext cx="5092906" cy="1574808"/>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lt2"/>
              </a:buClr>
              <a:buSzPts val="1400"/>
              <a:buFont typeface="Century Gothic"/>
              <a:buNone/>
              <a:defRPr sz="36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lt2"/>
                </a:solidFill>
              </a:defRPr>
            </a:lvl2pPr>
            <a:lvl3pPr marL="0" marR="0" lvl="2" indent="0" algn="l" rtl="0">
              <a:spcBef>
                <a:spcPts val="0"/>
              </a:spcBef>
              <a:spcAft>
                <a:spcPts val="0"/>
              </a:spcAft>
              <a:buSzPts val="1400"/>
              <a:buNone/>
              <a:defRPr sz="1800" b="0" i="0" u="none" strike="noStrike" cap="none">
                <a:solidFill>
                  <a:schemeClr val="lt2"/>
                </a:solidFill>
              </a:defRPr>
            </a:lvl3pPr>
            <a:lvl4pPr marL="0" marR="0" lvl="3" indent="0" algn="l" rtl="0">
              <a:spcBef>
                <a:spcPts val="0"/>
              </a:spcBef>
              <a:spcAft>
                <a:spcPts val="0"/>
              </a:spcAft>
              <a:buSzPts val="1400"/>
              <a:buNone/>
              <a:defRPr sz="1800" b="0" i="0" u="none" strike="noStrike" cap="none">
                <a:solidFill>
                  <a:schemeClr val="lt2"/>
                </a:solidFill>
              </a:defRPr>
            </a:lvl4pPr>
            <a:lvl5pPr marL="0" marR="0" lvl="4" indent="0" algn="l" rtl="0">
              <a:spcBef>
                <a:spcPts val="0"/>
              </a:spcBef>
              <a:spcAft>
                <a:spcPts val="0"/>
              </a:spcAft>
              <a:buSzPts val="1400"/>
              <a:buNone/>
              <a:defRPr sz="1800" b="0" i="0" u="none" strike="noStrike" cap="none">
                <a:solidFill>
                  <a:schemeClr val="lt2"/>
                </a:solidFill>
              </a:defRPr>
            </a:lvl5pPr>
            <a:lvl6pPr marL="0" marR="0" lvl="5" indent="0" algn="l" rtl="0">
              <a:spcBef>
                <a:spcPts val="0"/>
              </a:spcBef>
              <a:spcAft>
                <a:spcPts val="0"/>
              </a:spcAft>
              <a:buSzPts val="1400"/>
              <a:buNone/>
              <a:defRPr sz="1800" b="0" i="0" u="none" strike="noStrike" cap="none">
                <a:solidFill>
                  <a:schemeClr val="lt2"/>
                </a:solidFill>
              </a:defRPr>
            </a:lvl6pPr>
            <a:lvl7pPr marL="0" marR="0" lvl="6" indent="0" algn="l" rtl="0">
              <a:spcBef>
                <a:spcPts val="0"/>
              </a:spcBef>
              <a:spcAft>
                <a:spcPts val="0"/>
              </a:spcAft>
              <a:buSzPts val="1400"/>
              <a:buNone/>
              <a:defRPr sz="1800" b="0" i="0" u="none" strike="noStrike" cap="none">
                <a:solidFill>
                  <a:schemeClr val="lt2"/>
                </a:solidFill>
              </a:defRPr>
            </a:lvl7pPr>
            <a:lvl8pPr marL="0" marR="0" lvl="7" indent="0" algn="l" rtl="0">
              <a:spcBef>
                <a:spcPts val="0"/>
              </a:spcBef>
              <a:spcAft>
                <a:spcPts val="0"/>
              </a:spcAft>
              <a:buSzPts val="1400"/>
              <a:buNone/>
              <a:defRPr sz="1800" b="0" i="0" u="none" strike="noStrike" cap="none">
                <a:solidFill>
                  <a:schemeClr val="lt2"/>
                </a:solidFill>
              </a:defRPr>
            </a:lvl8pPr>
            <a:lvl9pPr marL="0" marR="0" lvl="8" indent="0" algn="l" rtl="0">
              <a:spcBef>
                <a:spcPts val="0"/>
              </a:spcBef>
              <a:spcAft>
                <a:spcPts val="0"/>
              </a:spcAft>
              <a:buSzPts val="1400"/>
              <a:buNone/>
              <a:defRPr sz="1800" b="0" i="0" u="none" strike="noStrike" cap="none">
                <a:solidFill>
                  <a:schemeClr val="lt2"/>
                </a:solidFill>
              </a:defRPr>
            </a:lvl9pPr>
          </a:lstStyle>
          <a:p>
            <a:endParaRPr/>
          </a:p>
        </p:txBody>
      </p:sp>
      <p:sp>
        <p:nvSpPr>
          <p:cNvPr id="73" name="Google Shape;73;p10"/>
          <p:cNvSpPr>
            <a:spLocks noGrp="1"/>
          </p:cNvSpPr>
          <p:nvPr>
            <p:ph type="pic" idx="2"/>
          </p:nvPr>
        </p:nvSpPr>
        <p:spPr>
          <a:xfrm>
            <a:off x="6949546" y="1143000"/>
            <a:ext cx="3200400" cy="4572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91425" rIns="91425" bIns="91425" anchor="t" anchorCtr="0"/>
          <a:lstStyle>
            <a:lvl1pPr marL="0" marR="0" lvl="0" indent="0" algn="ctr" rtl="0">
              <a:spcBef>
                <a:spcPts val="1000"/>
              </a:spcBef>
              <a:spcAft>
                <a:spcPts val="0"/>
              </a:spcAft>
              <a:buClr>
                <a:srgbClr val="86D1D8"/>
              </a:buClr>
              <a:buSzPts val="1400"/>
              <a:buFont typeface="Noto Sans Symbols"/>
              <a:buNone/>
              <a:defRPr sz="16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SzPts val="1400"/>
              <a:buFont typeface="Noto Sans Symbols"/>
              <a:buNone/>
              <a:defRPr sz="16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SzPts val="1400"/>
              <a:buFont typeface="Noto Sans Symbols"/>
              <a:buNone/>
              <a:defRPr sz="16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SzPts val="1400"/>
              <a:buFont typeface="Noto Sans Symbols"/>
              <a:buNone/>
              <a:defRPr sz="16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SzPts val="1400"/>
              <a:buFont typeface="Noto Sans Symbols"/>
              <a:buNone/>
              <a:defRPr sz="16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SzPts val="1400"/>
              <a:buFont typeface="Noto Sans Symbols"/>
              <a:buNone/>
              <a:defRPr sz="16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SzPts val="1400"/>
              <a:buFont typeface="Noto Sans Symbols"/>
              <a:buNone/>
              <a:defRPr sz="16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SzPts val="1400"/>
              <a:buFont typeface="Noto Sans Symbols"/>
              <a:buNone/>
              <a:defRPr sz="16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SzPts val="140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74" name="Google Shape;74;p10"/>
          <p:cNvSpPr txBox="1">
            <a:spLocks noGrp="1"/>
          </p:cNvSpPr>
          <p:nvPr>
            <p:ph type="body" idx="1"/>
          </p:nvPr>
        </p:nvSpPr>
        <p:spPr>
          <a:xfrm>
            <a:off x="1154954" y="3657600"/>
            <a:ext cx="5084979" cy="1371600"/>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86D1D8"/>
              </a:buClr>
              <a:buSzPts val="160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44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28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1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75" name="Google Shape;75;p10"/>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76" name="Google Shape;76;p10"/>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77" name="Google Shape;77;p1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20">
            <a:alphaModFix/>
          </a:blip>
          <a:srcRect l="3613"/>
          <a:stretch/>
        </p:blipFill>
        <p:spPr>
          <a:xfrm>
            <a:off x="0" y="2669685"/>
            <a:ext cx="4037012" cy="4188315"/>
          </a:xfrm>
          <a:prstGeom prst="rect">
            <a:avLst/>
          </a:prstGeom>
          <a:noFill/>
          <a:ln>
            <a:noFill/>
          </a:ln>
        </p:spPr>
      </p:pic>
      <p:pic>
        <p:nvPicPr>
          <p:cNvPr id="11" name="Google Shape;11;p1"/>
          <p:cNvPicPr preferRelativeResize="0"/>
          <p:nvPr/>
        </p:nvPicPr>
        <p:blipFill rotWithShape="1">
          <a:blip r:embed="rId21">
            <a:alphaModFix/>
          </a:blip>
          <a:srcRect l="35640"/>
          <a:stretch/>
        </p:blipFill>
        <p:spPr>
          <a:xfrm>
            <a:off x="0" y="2892347"/>
            <a:ext cx="1522412" cy="2365453"/>
          </a:xfrm>
          <a:prstGeom prst="rect">
            <a:avLst/>
          </a:prstGeom>
          <a:noFill/>
          <a:ln>
            <a:noFill/>
          </a:ln>
        </p:spPr>
      </p:pic>
      <p:sp>
        <p:nvSpPr>
          <p:cNvPr id="12" name="Google Shape;12;p1"/>
          <p:cNvSpPr/>
          <p:nvPr/>
        </p:nvSpPr>
        <p:spPr>
          <a:xfrm>
            <a:off x="8609012" y="1676400"/>
            <a:ext cx="2819400" cy="2819400"/>
          </a:xfrm>
          <a:prstGeom prst="ellipse">
            <a:avLst/>
          </a:prstGeom>
          <a:gradFill>
            <a:gsLst>
              <a:gs pos="0">
                <a:srgbClr val="4CB9C3">
                  <a:alpha val="6666"/>
                </a:srgbClr>
              </a:gs>
              <a:gs pos="36000">
                <a:srgbClr val="4CB9C3">
                  <a:alpha val="5882"/>
                </a:srgbClr>
              </a:gs>
              <a:gs pos="69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3" name="Google Shape;13;p1"/>
          <p:cNvPicPr preferRelativeResize="0"/>
          <p:nvPr/>
        </p:nvPicPr>
        <p:blipFill rotWithShape="1">
          <a:blip r:embed="rId22">
            <a:alphaModFix/>
          </a:blip>
          <a:srcRect t="28812"/>
          <a:stretch/>
        </p:blipFill>
        <p:spPr>
          <a:xfrm>
            <a:off x="7999412" y="0"/>
            <a:ext cx="1603387" cy="1141407"/>
          </a:xfrm>
          <a:prstGeom prst="rect">
            <a:avLst/>
          </a:prstGeom>
          <a:noFill/>
          <a:ln>
            <a:noFill/>
          </a:ln>
        </p:spPr>
      </p:pic>
      <p:pic>
        <p:nvPicPr>
          <p:cNvPr id="14" name="Google Shape;14;p1"/>
          <p:cNvPicPr preferRelativeResize="0"/>
          <p:nvPr/>
        </p:nvPicPr>
        <p:blipFill rotWithShape="1">
          <a:blip r:embed="rId23">
            <a:alphaModFix/>
          </a:blip>
          <a:srcRect b="23320"/>
          <a:stretch/>
        </p:blipFill>
        <p:spPr>
          <a:xfrm>
            <a:off x="8605878" y="6096000"/>
            <a:ext cx="993734" cy="762000"/>
          </a:xfrm>
          <a:prstGeom prst="rect">
            <a:avLst/>
          </a:prstGeom>
          <a:noFill/>
          <a:ln>
            <a:noFill/>
          </a:ln>
        </p:spPr>
      </p:pic>
      <p:sp>
        <p:nvSpPr>
          <p:cNvPr id="15" name="Google Shape;15;p1"/>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Google Shape;16;p1"/>
          <p:cNvSpPr txBox="1">
            <a:spLocks noGrp="1"/>
          </p:cNvSpPr>
          <p:nvPr>
            <p:ph type="title"/>
          </p:nvPr>
        </p:nvSpPr>
        <p:spPr>
          <a:xfrm>
            <a:off x="646111" y="452718"/>
            <a:ext cx="9404723" cy="140053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lt2"/>
              </a:buClr>
              <a:buSzPts val="1400"/>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lt2"/>
                </a:solidFill>
              </a:defRPr>
            </a:lvl2pPr>
            <a:lvl3pPr marL="0" marR="0" lvl="2" indent="0" algn="l" rtl="0">
              <a:spcBef>
                <a:spcPts val="0"/>
              </a:spcBef>
              <a:spcAft>
                <a:spcPts val="0"/>
              </a:spcAft>
              <a:buSzPts val="1400"/>
              <a:buNone/>
              <a:defRPr sz="1800" b="0" i="0" u="none" strike="noStrike" cap="none">
                <a:solidFill>
                  <a:schemeClr val="lt2"/>
                </a:solidFill>
              </a:defRPr>
            </a:lvl3pPr>
            <a:lvl4pPr marL="0" marR="0" lvl="3" indent="0" algn="l" rtl="0">
              <a:spcBef>
                <a:spcPts val="0"/>
              </a:spcBef>
              <a:spcAft>
                <a:spcPts val="0"/>
              </a:spcAft>
              <a:buSzPts val="1400"/>
              <a:buNone/>
              <a:defRPr sz="1800" b="0" i="0" u="none" strike="noStrike" cap="none">
                <a:solidFill>
                  <a:schemeClr val="lt2"/>
                </a:solidFill>
              </a:defRPr>
            </a:lvl4pPr>
            <a:lvl5pPr marL="0" marR="0" lvl="4" indent="0" algn="l" rtl="0">
              <a:spcBef>
                <a:spcPts val="0"/>
              </a:spcBef>
              <a:spcAft>
                <a:spcPts val="0"/>
              </a:spcAft>
              <a:buSzPts val="1400"/>
              <a:buNone/>
              <a:defRPr sz="1800" b="0" i="0" u="none" strike="noStrike" cap="none">
                <a:solidFill>
                  <a:schemeClr val="lt2"/>
                </a:solidFill>
              </a:defRPr>
            </a:lvl5pPr>
            <a:lvl6pPr marL="0" marR="0" lvl="5" indent="0" algn="l" rtl="0">
              <a:spcBef>
                <a:spcPts val="0"/>
              </a:spcBef>
              <a:spcAft>
                <a:spcPts val="0"/>
              </a:spcAft>
              <a:buSzPts val="1400"/>
              <a:buNone/>
              <a:defRPr sz="1800" b="0" i="0" u="none" strike="noStrike" cap="none">
                <a:solidFill>
                  <a:schemeClr val="lt2"/>
                </a:solidFill>
              </a:defRPr>
            </a:lvl6pPr>
            <a:lvl7pPr marL="0" marR="0" lvl="6" indent="0" algn="l" rtl="0">
              <a:spcBef>
                <a:spcPts val="0"/>
              </a:spcBef>
              <a:spcAft>
                <a:spcPts val="0"/>
              </a:spcAft>
              <a:buSzPts val="1400"/>
              <a:buNone/>
              <a:defRPr sz="1800" b="0" i="0" u="none" strike="noStrike" cap="none">
                <a:solidFill>
                  <a:schemeClr val="lt2"/>
                </a:solidFill>
              </a:defRPr>
            </a:lvl7pPr>
            <a:lvl8pPr marL="0" marR="0" lvl="7" indent="0" algn="l" rtl="0">
              <a:spcBef>
                <a:spcPts val="0"/>
              </a:spcBef>
              <a:spcAft>
                <a:spcPts val="0"/>
              </a:spcAft>
              <a:buSzPts val="1400"/>
              <a:buNone/>
              <a:defRPr sz="1800" b="0" i="0" u="none" strike="noStrike" cap="none">
                <a:solidFill>
                  <a:schemeClr val="lt2"/>
                </a:solidFill>
              </a:defRPr>
            </a:lvl8pPr>
            <a:lvl9pPr marL="0" marR="0" lvl="8" indent="0" algn="l" rtl="0">
              <a:spcBef>
                <a:spcPts val="0"/>
              </a:spcBef>
              <a:spcAft>
                <a:spcPts val="0"/>
              </a:spcAft>
              <a:buSzPts val="1400"/>
              <a:buNone/>
              <a:defRPr sz="1800" b="0" i="0" u="none" strike="noStrike" cap="none">
                <a:solidFill>
                  <a:schemeClr val="lt2"/>
                </a:solidFill>
              </a:defRPr>
            </a:lvl9pPr>
          </a:lstStyle>
          <a:p>
            <a:endParaRPr/>
          </a:p>
        </p:txBody>
      </p:sp>
      <p:sp>
        <p:nvSpPr>
          <p:cNvPr id="17" name="Google Shape;17;p1"/>
          <p:cNvSpPr txBox="1">
            <a:spLocks noGrp="1"/>
          </p:cNvSpPr>
          <p:nvPr>
            <p:ph type="body" idx="1"/>
          </p:nvPr>
        </p:nvSpPr>
        <p:spPr>
          <a:xfrm>
            <a:off x="1103312" y="2052918"/>
            <a:ext cx="8946541" cy="4195481"/>
          </a:xfrm>
          <a:prstGeom prst="rect">
            <a:avLst/>
          </a:prstGeom>
          <a:noFill/>
          <a:ln>
            <a:noFill/>
          </a:ln>
        </p:spPr>
        <p:txBody>
          <a:bodyPr spcFirstLastPara="1" wrap="square" lIns="91425" tIns="91425" rIns="91425" bIns="91425" anchor="t" anchorCtr="0"/>
          <a:lstStyle>
            <a:lvl1pPr marL="457200" marR="0" lvl="0" indent="-330200" algn="l" rtl="0">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8" name="Google Shape;18;p1"/>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9" name="Google Shape;19;p1"/>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0" name="Google Shape;20;p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Gvu3krcs8ec"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Gvu3krcs8ec"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Gvu3krcs8ec"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Gvu3krcs8ec"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9"/>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Font typeface="Century Gothic"/>
              <a:buNone/>
            </a:pPr>
            <a:r>
              <a:rPr lang="en-US" sz="4200" b="0" i="0" u="none" strike="noStrike" cap="none">
                <a:solidFill>
                  <a:schemeClr val="lt2"/>
                </a:solidFill>
                <a:latin typeface="Century Gothic"/>
                <a:ea typeface="Century Gothic"/>
                <a:cs typeface="Century Gothic"/>
                <a:sym typeface="Century Gothic"/>
              </a:rPr>
              <a:t>How can the United States Constitution be amended? </a:t>
            </a:r>
            <a:br>
              <a:rPr lang="en-US" sz="4200" b="0" i="0" u="none" strike="noStrike" cap="none">
                <a:solidFill>
                  <a:schemeClr val="lt2"/>
                </a:solidFill>
                <a:latin typeface="Century Gothic"/>
                <a:ea typeface="Century Gothic"/>
                <a:cs typeface="Century Gothic"/>
                <a:sym typeface="Century Gothic"/>
              </a:rPr>
            </a:br>
            <a:r>
              <a:rPr lang="en-US" sz="4200" b="0" i="0" u="none" strike="noStrike" cap="none">
                <a:solidFill>
                  <a:schemeClr val="lt2"/>
                </a:solidFill>
                <a:latin typeface="Century Gothic"/>
                <a:ea typeface="Century Gothic"/>
                <a:cs typeface="Century Gothic"/>
                <a:sym typeface="Century Gothic"/>
              </a:rPr>
              <a:t>Why is the amendment process difficult?</a:t>
            </a:r>
            <a:endParaRPr/>
          </a:p>
        </p:txBody>
      </p:sp>
      <p:sp>
        <p:nvSpPr>
          <p:cNvPr id="152" name="Google Shape;152;p19"/>
          <p:cNvSpPr txBox="1">
            <a:spLocks noGrp="1"/>
          </p:cNvSpPr>
          <p:nvPr>
            <p:ph type="body" idx="1"/>
          </p:nvPr>
        </p:nvSpPr>
        <p:spPr>
          <a:xfrm>
            <a:off x="566102" y="4046220"/>
            <a:ext cx="9800908" cy="197738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86D1D8"/>
              </a:buClr>
              <a:buSzPts val="3200"/>
              <a:buFont typeface="Noto Sans Symbols"/>
              <a:buChar char="▶"/>
            </a:pPr>
            <a:r>
              <a:rPr lang="en-US" sz="4000" b="1" i="0" u="none" strike="noStrike" cap="none">
                <a:solidFill>
                  <a:schemeClr val="lt1"/>
                </a:solidFill>
                <a:latin typeface="Century Gothic"/>
                <a:ea typeface="Century Gothic"/>
                <a:cs typeface="Century Gothic"/>
                <a:sym typeface="Century Gothic"/>
              </a:rPr>
              <a:t>SS.7.C.3.5: Explain the constitutional amendment process. </a:t>
            </a:r>
            <a:endParaRPr/>
          </a:p>
        </p:txBody>
      </p:sp>
      <p:pic>
        <p:nvPicPr>
          <p:cNvPr id="153" name="Google Shape;153;p19"/>
          <p:cNvPicPr preferRelativeResize="0"/>
          <p:nvPr/>
        </p:nvPicPr>
        <p:blipFill rotWithShape="1">
          <a:blip r:embed="rId3">
            <a:alphaModFix/>
          </a:blip>
          <a:srcRect/>
          <a:stretch/>
        </p:blipFill>
        <p:spPr>
          <a:xfrm>
            <a:off x="9336405" y="1580198"/>
            <a:ext cx="2571750" cy="2143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28"/>
          <p:cNvPicPr preferRelativeResize="0"/>
          <p:nvPr/>
        </p:nvPicPr>
        <p:blipFill rotWithShape="1">
          <a:blip r:embed="rId3">
            <a:alphaModFix/>
          </a:blip>
          <a:srcRect/>
          <a:stretch/>
        </p:blipFill>
        <p:spPr>
          <a:xfrm>
            <a:off x="443850" y="4025370"/>
            <a:ext cx="11054540" cy="1609725"/>
          </a:xfrm>
          <a:prstGeom prst="rect">
            <a:avLst/>
          </a:prstGeom>
          <a:noFill/>
          <a:ln>
            <a:noFill/>
          </a:ln>
        </p:spPr>
      </p:pic>
      <p:sp>
        <p:nvSpPr>
          <p:cNvPr id="221" name="Google Shape;221;p28"/>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Font typeface="Century Gothic"/>
              <a:buNone/>
            </a:pPr>
            <a:r>
              <a:rPr lang="en-US" sz="4200" b="0" i="0" u="none" strike="noStrike" cap="none">
                <a:solidFill>
                  <a:schemeClr val="lt2"/>
                </a:solidFill>
                <a:latin typeface="Century Gothic"/>
                <a:ea typeface="Century Gothic"/>
                <a:cs typeface="Century Gothic"/>
                <a:sym typeface="Century Gothic"/>
              </a:rPr>
              <a:t>Video Viewing Guide</a:t>
            </a:r>
            <a:endParaRPr sz="4200" b="0" i="0" u="none" strike="noStrike" cap="none">
              <a:solidFill>
                <a:schemeClr val="lt2"/>
              </a:solidFill>
              <a:latin typeface="Century Gothic"/>
              <a:ea typeface="Century Gothic"/>
              <a:cs typeface="Century Gothic"/>
              <a:sym typeface="Century Gothic"/>
            </a:endParaRPr>
          </a:p>
        </p:txBody>
      </p:sp>
      <p:sp>
        <p:nvSpPr>
          <p:cNvPr id="222" name="Google Shape;222;p28"/>
          <p:cNvSpPr txBox="1">
            <a:spLocks noGrp="1"/>
          </p:cNvSpPr>
          <p:nvPr>
            <p:ph type="body" idx="1"/>
          </p:nvPr>
        </p:nvSpPr>
        <p:spPr>
          <a:xfrm>
            <a:off x="443850" y="1439614"/>
            <a:ext cx="10011156" cy="419548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86D1D8"/>
              </a:buClr>
              <a:buFont typeface="Noto Sans Symbols"/>
              <a:buNone/>
            </a:pPr>
            <a:r>
              <a:rPr lang="en-US" sz="3200" b="0" i="0" u="none" strike="noStrike" cap="none">
                <a:solidFill>
                  <a:schemeClr val="lt1"/>
                </a:solidFill>
                <a:latin typeface="Century Gothic"/>
                <a:ea typeface="Century Gothic"/>
                <a:cs typeface="Century Gothic"/>
                <a:sym typeface="Century Gothic"/>
              </a:rPr>
              <a:t>Using information from our class discussion, jot down your biggest takeaways on your video viewing guide in the additional notes section. </a:t>
            </a:r>
            <a:endParaRPr sz="3200" b="0" i="0" u="none" strike="noStrike" cap="none">
              <a:solidFill>
                <a:schemeClr val="lt1"/>
              </a:solidFill>
              <a:latin typeface="Century Gothic"/>
              <a:ea typeface="Century Gothic"/>
              <a:cs typeface="Century Gothic"/>
              <a:sym typeface="Century Gothic"/>
            </a:endParaRPr>
          </a:p>
        </p:txBody>
      </p:sp>
      <p:sp>
        <p:nvSpPr>
          <p:cNvPr id="223" name="Google Shape;223;p28"/>
          <p:cNvSpPr/>
          <p:nvPr/>
        </p:nvSpPr>
        <p:spPr>
          <a:xfrm rot="-2566218">
            <a:off x="8692303" y="3462970"/>
            <a:ext cx="1558344" cy="925132"/>
          </a:xfrm>
          <a:prstGeom prst="leftArrow">
            <a:avLst>
              <a:gd name="adj1" fmla="val 50000"/>
              <a:gd name="adj2" fmla="val 50000"/>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9"/>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Font typeface="Century Gothic"/>
              <a:buNone/>
            </a:pPr>
            <a:r>
              <a:rPr lang="en-US" sz="4200" b="0" i="0" u="none" strike="noStrike" cap="none">
                <a:solidFill>
                  <a:schemeClr val="lt2"/>
                </a:solidFill>
                <a:latin typeface="Century Gothic"/>
                <a:ea typeface="Century Gothic"/>
                <a:cs typeface="Century Gothic"/>
                <a:sym typeface="Century Gothic"/>
              </a:rPr>
              <a:t>Bad Romance</a:t>
            </a:r>
            <a:endParaRPr sz="4200" b="0" i="0" u="none" strike="noStrike" cap="none">
              <a:solidFill>
                <a:schemeClr val="lt2"/>
              </a:solidFill>
              <a:latin typeface="Century Gothic"/>
              <a:ea typeface="Century Gothic"/>
              <a:cs typeface="Century Gothic"/>
              <a:sym typeface="Century Gothic"/>
            </a:endParaRPr>
          </a:p>
        </p:txBody>
      </p:sp>
      <p:sp>
        <p:nvSpPr>
          <p:cNvPr id="229" name="Google Shape;229;p29"/>
          <p:cNvSpPr txBox="1">
            <a:spLocks noGrp="1"/>
          </p:cNvSpPr>
          <p:nvPr>
            <p:ph type="body" idx="1"/>
          </p:nvPr>
        </p:nvSpPr>
        <p:spPr>
          <a:xfrm>
            <a:off x="450762" y="1390918"/>
            <a:ext cx="7160652" cy="4857481"/>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86D1D8"/>
              </a:buClr>
              <a:buSzPts val="2560"/>
              <a:buFont typeface="Noto Sans Symbols"/>
              <a:buChar char="▶"/>
            </a:pPr>
            <a:r>
              <a:rPr lang="en-US" sz="3200" b="0" i="0" u="none" strike="noStrike" cap="none">
                <a:solidFill>
                  <a:schemeClr val="lt1"/>
                </a:solidFill>
                <a:latin typeface="Century Gothic"/>
                <a:ea typeface="Century Gothic"/>
                <a:cs typeface="Century Gothic"/>
                <a:sym typeface="Century Gothic"/>
              </a:rPr>
              <a:t>The video depicts </a:t>
            </a:r>
            <a:r>
              <a:rPr lang="en-US" sz="3200" b="1" i="0" u="none" strike="noStrike" cap="none">
                <a:solidFill>
                  <a:srgbClr val="FFFF00"/>
                </a:solidFill>
                <a:latin typeface="Century Gothic"/>
                <a:ea typeface="Century Gothic"/>
                <a:cs typeface="Century Gothic"/>
                <a:sym typeface="Century Gothic"/>
              </a:rPr>
              <a:t>the struggle for women’s suffrage</a:t>
            </a:r>
            <a:r>
              <a:rPr lang="en-US" sz="3200" b="1" i="0" u="none" strike="noStrike" cap="none">
                <a:solidFill>
                  <a:schemeClr val="lt1"/>
                </a:solidFill>
                <a:latin typeface="Century Gothic"/>
                <a:ea typeface="Century Gothic"/>
                <a:cs typeface="Century Gothic"/>
                <a:sym typeface="Century Gothic"/>
              </a:rPr>
              <a:t> </a:t>
            </a:r>
            <a:r>
              <a:rPr lang="en-US" sz="3200" b="0" i="0" u="none" strike="noStrike" cap="none">
                <a:solidFill>
                  <a:schemeClr val="lt1"/>
                </a:solidFill>
                <a:latin typeface="Century Gothic"/>
                <a:ea typeface="Century Gothic"/>
                <a:cs typeface="Century Gothic"/>
                <a:sym typeface="Century Gothic"/>
              </a:rPr>
              <a:t>in the early 20th century, resulting in the </a:t>
            </a:r>
            <a:r>
              <a:rPr lang="en-US" sz="3200" b="1" i="0" u="none" strike="noStrike" cap="none">
                <a:solidFill>
                  <a:srgbClr val="FFFF00"/>
                </a:solidFill>
                <a:latin typeface="Century Gothic"/>
                <a:ea typeface="Century Gothic"/>
                <a:cs typeface="Century Gothic"/>
                <a:sym typeface="Century Gothic"/>
              </a:rPr>
              <a:t>passage of the 19th Amendment </a:t>
            </a:r>
            <a:r>
              <a:rPr lang="en-US" sz="3200" b="0" i="0" u="none" strike="noStrike" cap="none">
                <a:solidFill>
                  <a:schemeClr val="lt1"/>
                </a:solidFill>
                <a:latin typeface="Century Gothic"/>
                <a:ea typeface="Century Gothic"/>
                <a:cs typeface="Century Gothic"/>
                <a:sym typeface="Century Gothic"/>
              </a:rPr>
              <a:t>that gave women the right to vote.</a:t>
            </a:r>
            <a:endParaRPr/>
          </a:p>
          <a:p>
            <a:pPr marL="342900" marR="0" lvl="0" indent="-342900" algn="l" rtl="0">
              <a:lnSpc>
                <a:spcPct val="90000"/>
              </a:lnSpc>
              <a:spcBef>
                <a:spcPts val="1000"/>
              </a:spcBef>
              <a:spcAft>
                <a:spcPts val="0"/>
              </a:spcAft>
              <a:buClr>
                <a:srgbClr val="86D1D8"/>
              </a:buClr>
              <a:buSzPts val="2560"/>
              <a:buFont typeface="Noto Sans Symbols"/>
              <a:buChar char="▶"/>
            </a:pPr>
            <a:r>
              <a:rPr lang="en-US" sz="3200" b="0" i="0" u="none" strike="noStrike" cap="none">
                <a:solidFill>
                  <a:schemeClr val="lt1"/>
                </a:solidFill>
                <a:latin typeface="Century Gothic"/>
                <a:ea typeface="Century Gothic"/>
                <a:cs typeface="Century Gothic"/>
                <a:sym typeface="Century Gothic"/>
              </a:rPr>
              <a:t>The U.S. President was a silent observer of the events because </a:t>
            </a:r>
            <a:r>
              <a:rPr lang="en-US" sz="3200" b="1" i="0" u="none" strike="noStrike" cap="none">
                <a:solidFill>
                  <a:srgbClr val="FFFF00"/>
                </a:solidFill>
                <a:latin typeface="Century Gothic"/>
                <a:ea typeface="Century Gothic"/>
                <a:cs typeface="Century Gothic"/>
                <a:sym typeface="Century Gothic"/>
              </a:rPr>
              <a:t>the President does not vote on constitutional amendments.</a:t>
            </a:r>
            <a:endParaRPr/>
          </a:p>
          <a:p>
            <a:pPr marL="0" marR="0" lvl="0" indent="0" algn="l" rtl="0">
              <a:lnSpc>
                <a:spcPct val="90000"/>
              </a:lnSpc>
              <a:spcBef>
                <a:spcPts val="1000"/>
              </a:spcBef>
              <a:spcAft>
                <a:spcPts val="0"/>
              </a:spcAft>
              <a:buClr>
                <a:srgbClr val="86D1D8"/>
              </a:buClr>
              <a:buFont typeface="Noto Sans Symbols"/>
              <a:buNone/>
            </a:pPr>
            <a:endParaRPr sz="2000" b="0" i="0" u="none" strike="noStrike" cap="none">
              <a:solidFill>
                <a:srgbClr val="FFFF00"/>
              </a:solidFill>
              <a:latin typeface="Century Gothic"/>
              <a:ea typeface="Century Gothic"/>
              <a:cs typeface="Century Gothic"/>
              <a:sym typeface="Century Gothic"/>
            </a:endParaRPr>
          </a:p>
        </p:txBody>
      </p:sp>
      <p:pic>
        <p:nvPicPr>
          <p:cNvPr id="230" name="Google Shape;230;p29"/>
          <p:cNvPicPr preferRelativeResize="0"/>
          <p:nvPr/>
        </p:nvPicPr>
        <p:blipFill rotWithShape="1">
          <a:blip r:embed="rId3">
            <a:alphaModFix/>
          </a:blip>
          <a:srcRect/>
          <a:stretch/>
        </p:blipFill>
        <p:spPr>
          <a:xfrm>
            <a:off x="7983492" y="861155"/>
            <a:ext cx="3311853" cy="3189668"/>
          </a:xfrm>
          <a:prstGeom prst="rect">
            <a:avLst/>
          </a:prstGeom>
          <a:noFill/>
          <a:ln>
            <a:noFill/>
          </a:ln>
        </p:spPr>
      </p:pic>
      <p:pic>
        <p:nvPicPr>
          <p:cNvPr id="231" name="Google Shape;231;p29"/>
          <p:cNvPicPr preferRelativeResize="0"/>
          <p:nvPr/>
        </p:nvPicPr>
        <p:blipFill rotWithShape="1">
          <a:blip r:embed="rId4">
            <a:alphaModFix/>
          </a:blip>
          <a:srcRect/>
          <a:stretch/>
        </p:blipFill>
        <p:spPr>
          <a:xfrm>
            <a:off x="7983492" y="3734872"/>
            <a:ext cx="3311853" cy="298066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0"/>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Font typeface="Century Gothic"/>
              <a:buNone/>
            </a:pPr>
            <a:r>
              <a:rPr lang="en-US" sz="4200" b="0" i="0" u="none" strike="noStrike" cap="none">
                <a:solidFill>
                  <a:schemeClr val="lt2"/>
                </a:solidFill>
                <a:latin typeface="Century Gothic"/>
                <a:ea typeface="Century Gothic"/>
                <a:cs typeface="Century Gothic"/>
                <a:sym typeface="Century Gothic"/>
              </a:rPr>
              <a:t>Bad Romance</a:t>
            </a:r>
            <a:endParaRPr sz="4200" b="0" i="0" u="none" strike="noStrike" cap="none">
              <a:solidFill>
                <a:schemeClr val="lt2"/>
              </a:solidFill>
              <a:latin typeface="Century Gothic"/>
              <a:ea typeface="Century Gothic"/>
              <a:cs typeface="Century Gothic"/>
              <a:sym typeface="Century Gothic"/>
            </a:endParaRPr>
          </a:p>
        </p:txBody>
      </p:sp>
      <p:sp>
        <p:nvSpPr>
          <p:cNvPr id="237" name="Google Shape;237;p30"/>
          <p:cNvSpPr txBox="1">
            <a:spLocks noGrp="1"/>
          </p:cNvSpPr>
          <p:nvPr>
            <p:ph type="body" idx="1"/>
          </p:nvPr>
        </p:nvSpPr>
        <p:spPr>
          <a:xfrm>
            <a:off x="218942" y="1287888"/>
            <a:ext cx="6529588" cy="496051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86D1D8"/>
              </a:buClr>
              <a:buSzPts val="2240"/>
              <a:buFont typeface="Noto Sans Symbols"/>
              <a:buChar char="▶"/>
            </a:pPr>
            <a:r>
              <a:rPr lang="en-US" sz="2800" b="0" i="0" u="none" strike="noStrike" cap="none">
                <a:solidFill>
                  <a:schemeClr val="lt1"/>
                </a:solidFill>
                <a:latin typeface="Century Gothic"/>
                <a:ea typeface="Century Gothic"/>
                <a:cs typeface="Century Gothic"/>
                <a:sym typeface="Century Gothic"/>
              </a:rPr>
              <a:t>The video depicts methods of </a:t>
            </a:r>
            <a:r>
              <a:rPr lang="en-US" sz="2800" b="1" i="0" u="none" strike="noStrike" cap="none">
                <a:solidFill>
                  <a:srgbClr val="FFFF00"/>
                </a:solidFill>
                <a:latin typeface="Century Gothic"/>
                <a:ea typeface="Century Gothic"/>
                <a:cs typeface="Century Gothic"/>
                <a:sym typeface="Century Gothic"/>
              </a:rPr>
              <a:t>civil disobedience</a:t>
            </a:r>
            <a:r>
              <a:rPr lang="en-US" sz="2800" b="0" i="0" u="none" strike="noStrike" cap="none">
                <a:solidFill>
                  <a:schemeClr val="lt1"/>
                </a:solidFill>
                <a:latin typeface="Century Gothic"/>
                <a:ea typeface="Century Gothic"/>
                <a:cs typeface="Century Gothic"/>
                <a:sym typeface="Century Gothic"/>
              </a:rPr>
              <a:t> used by women’s suffrage activists and the treatment to which they were subjected.</a:t>
            </a:r>
            <a:endParaRPr/>
          </a:p>
          <a:p>
            <a:pPr marL="342900" marR="0" lvl="0" indent="-342900" algn="l" rtl="0">
              <a:spcBef>
                <a:spcPts val="1000"/>
              </a:spcBef>
              <a:spcAft>
                <a:spcPts val="0"/>
              </a:spcAft>
              <a:buClr>
                <a:srgbClr val="86D1D8"/>
              </a:buClr>
              <a:buSzPts val="2240"/>
              <a:buFont typeface="Noto Sans Symbols"/>
              <a:buChar char="▶"/>
            </a:pPr>
            <a:r>
              <a:rPr lang="en-US" sz="2800" b="0" i="0" u="none" strike="noStrike" cap="none">
                <a:solidFill>
                  <a:schemeClr val="lt1"/>
                </a:solidFill>
                <a:latin typeface="Century Gothic"/>
                <a:ea typeface="Century Gothic"/>
                <a:cs typeface="Century Gothic"/>
                <a:sym typeface="Century Gothic"/>
              </a:rPr>
              <a:t>The video also references passage of the </a:t>
            </a:r>
            <a:r>
              <a:rPr lang="en-US" sz="2800" b="1" i="0" u="none" strike="noStrike" cap="none">
                <a:solidFill>
                  <a:srgbClr val="FFFF00"/>
                </a:solidFill>
                <a:latin typeface="Century Gothic"/>
                <a:ea typeface="Century Gothic"/>
                <a:cs typeface="Century Gothic"/>
                <a:sym typeface="Century Gothic"/>
              </a:rPr>
              <a:t>14th and 15th Amendments </a:t>
            </a:r>
            <a:r>
              <a:rPr lang="en-US" sz="2800" b="0" i="0" u="none" strike="noStrike" cap="none">
                <a:solidFill>
                  <a:schemeClr val="lt1"/>
                </a:solidFill>
                <a:latin typeface="Century Gothic"/>
                <a:ea typeface="Century Gothic"/>
                <a:cs typeface="Century Gothic"/>
                <a:sym typeface="Century Gothic"/>
              </a:rPr>
              <a:t>as part of the evolution of </a:t>
            </a:r>
            <a:r>
              <a:rPr lang="en-US" sz="2800" b="1" i="0" u="none" strike="noStrike" cap="none">
                <a:solidFill>
                  <a:srgbClr val="FFFF00"/>
                </a:solidFill>
                <a:latin typeface="Century Gothic"/>
                <a:ea typeface="Century Gothic"/>
                <a:cs typeface="Century Gothic"/>
                <a:sym typeface="Century Gothic"/>
              </a:rPr>
              <a:t>voting rights in the United States.</a:t>
            </a:r>
            <a:endParaRPr/>
          </a:p>
          <a:p>
            <a:pPr marL="342900" marR="0" lvl="0" indent="-241300" algn="l" rtl="0">
              <a:spcBef>
                <a:spcPts val="1000"/>
              </a:spcBef>
              <a:spcAft>
                <a:spcPts val="0"/>
              </a:spcAft>
              <a:buClr>
                <a:srgbClr val="86D1D8"/>
              </a:buClr>
              <a:buSzPts val="1600"/>
              <a:buFont typeface="Noto Sans Symbols"/>
              <a:buNone/>
            </a:pPr>
            <a:endParaRPr sz="2000" b="0" i="0" u="none" strike="noStrike" cap="none">
              <a:solidFill>
                <a:schemeClr val="lt1"/>
              </a:solidFill>
              <a:latin typeface="Century Gothic"/>
              <a:ea typeface="Century Gothic"/>
              <a:cs typeface="Century Gothic"/>
              <a:sym typeface="Century Gothic"/>
            </a:endParaRPr>
          </a:p>
        </p:txBody>
      </p:sp>
      <p:pic>
        <p:nvPicPr>
          <p:cNvPr id="238" name="Google Shape;238;p30"/>
          <p:cNvPicPr preferRelativeResize="0"/>
          <p:nvPr/>
        </p:nvPicPr>
        <p:blipFill rotWithShape="1">
          <a:blip r:embed="rId3">
            <a:alphaModFix/>
          </a:blip>
          <a:srcRect/>
          <a:stretch/>
        </p:blipFill>
        <p:spPr>
          <a:xfrm>
            <a:off x="6748530" y="2028825"/>
            <a:ext cx="4762500" cy="28003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1"/>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Font typeface="Century Gothic"/>
              <a:buNone/>
            </a:pPr>
            <a:r>
              <a:rPr lang="en-US" sz="4200" b="0" i="0" u="none" strike="noStrike" cap="none">
                <a:solidFill>
                  <a:schemeClr val="lt2"/>
                </a:solidFill>
                <a:latin typeface="Century Gothic"/>
                <a:ea typeface="Century Gothic"/>
                <a:cs typeface="Century Gothic"/>
                <a:sym typeface="Century Gothic"/>
              </a:rPr>
              <a:t>Bad Romance</a:t>
            </a:r>
            <a:endParaRPr sz="4200" b="0" i="0" u="none" strike="noStrike" cap="none">
              <a:solidFill>
                <a:schemeClr val="lt2"/>
              </a:solidFill>
              <a:latin typeface="Century Gothic"/>
              <a:ea typeface="Century Gothic"/>
              <a:cs typeface="Century Gothic"/>
              <a:sym typeface="Century Gothic"/>
            </a:endParaRPr>
          </a:p>
        </p:txBody>
      </p:sp>
      <p:sp>
        <p:nvSpPr>
          <p:cNvPr id="244" name="Google Shape;244;p31"/>
          <p:cNvSpPr txBox="1">
            <a:spLocks noGrp="1"/>
          </p:cNvSpPr>
          <p:nvPr>
            <p:ph type="body" idx="1"/>
          </p:nvPr>
        </p:nvSpPr>
        <p:spPr>
          <a:xfrm>
            <a:off x="201791" y="1199251"/>
            <a:ext cx="10861161" cy="4195481"/>
          </a:xfrm>
          <a:prstGeom prst="rect">
            <a:avLst/>
          </a:prstGeom>
          <a:noFill/>
          <a:ln>
            <a:noFill/>
          </a:ln>
        </p:spPr>
        <p:txBody>
          <a:bodyPr spcFirstLastPara="1" wrap="square" lIns="91425" tIns="45700" rIns="91425" bIns="45700" anchor="t" anchorCtr="0">
            <a:noAutofit/>
          </a:bodyPr>
          <a:lstStyle/>
          <a:p>
            <a:pPr marL="400050" marR="0" lvl="0" indent="-349250" algn="l" rtl="0">
              <a:spcBef>
                <a:spcPts val="0"/>
              </a:spcBef>
              <a:spcAft>
                <a:spcPts val="0"/>
              </a:spcAft>
              <a:buClr>
                <a:srgbClr val="86D1D8"/>
              </a:buClr>
              <a:buSzPts val="2240"/>
              <a:buFont typeface="Noto Sans Symbols"/>
              <a:buChar char="▶"/>
            </a:pPr>
            <a:r>
              <a:rPr lang="en-US" sz="2800" b="0" i="0" u="none" strike="noStrike" cap="none">
                <a:solidFill>
                  <a:schemeClr val="lt1"/>
                </a:solidFill>
                <a:latin typeface="Century Gothic"/>
                <a:ea typeface="Century Gothic"/>
                <a:cs typeface="Century Gothic"/>
                <a:sym typeface="Century Gothic"/>
              </a:rPr>
              <a:t>The video depicts a </a:t>
            </a:r>
            <a:r>
              <a:rPr lang="en-US" sz="2800" b="1" i="0" u="none" strike="noStrike" cap="none">
                <a:solidFill>
                  <a:schemeClr val="lt1"/>
                </a:solidFill>
                <a:latin typeface="Century Gothic"/>
                <a:ea typeface="Century Gothic"/>
                <a:cs typeface="Century Gothic"/>
                <a:sym typeface="Century Gothic"/>
              </a:rPr>
              <a:t>group of Tennessee state legislators arguing before they voted on the amendment</a:t>
            </a:r>
            <a:r>
              <a:rPr lang="en-US" sz="2800" b="0" i="0" u="none" strike="noStrike" cap="none">
                <a:solidFill>
                  <a:schemeClr val="lt1"/>
                </a:solidFill>
                <a:latin typeface="Century Gothic"/>
                <a:ea typeface="Century Gothic"/>
                <a:cs typeface="Century Gothic"/>
                <a:sym typeface="Century Gothic"/>
              </a:rPr>
              <a:t>; this is an example of a </a:t>
            </a:r>
            <a:r>
              <a:rPr lang="en-US" sz="2800" b="1" i="0" u="none" strike="noStrike" cap="none">
                <a:solidFill>
                  <a:srgbClr val="FFFF00"/>
                </a:solidFill>
                <a:latin typeface="Century Gothic"/>
                <a:ea typeface="Century Gothic"/>
                <a:cs typeface="Century Gothic"/>
                <a:sym typeface="Century Gothic"/>
              </a:rPr>
              <a:t>caucus</a:t>
            </a:r>
            <a:r>
              <a:rPr lang="en-US" sz="2800" b="0" i="0" u="none" strike="noStrike" cap="none">
                <a:solidFill>
                  <a:schemeClr val="lt1"/>
                </a:solidFill>
                <a:latin typeface="Century Gothic"/>
                <a:ea typeface="Century Gothic"/>
                <a:cs typeface="Century Gothic"/>
                <a:sym typeface="Century Gothic"/>
              </a:rPr>
              <a:t>, a </a:t>
            </a:r>
            <a:r>
              <a:rPr lang="en-US" sz="2800" b="1" i="0" u="none" strike="noStrike" cap="none">
                <a:solidFill>
                  <a:schemeClr val="lt1"/>
                </a:solidFill>
                <a:latin typeface="Century Gothic"/>
                <a:ea typeface="Century Gothic"/>
                <a:cs typeface="Century Gothic"/>
                <a:sym typeface="Century Gothic"/>
              </a:rPr>
              <a:t>meeting to select a candidate or promote a policy. </a:t>
            </a:r>
            <a:endParaRPr sz="2800" b="1" i="0" u="none" strike="noStrike" cap="none">
              <a:solidFill>
                <a:schemeClr val="lt1"/>
              </a:solidFill>
              <a:latin typeface="Century Gothic"/>
              <a:ea typeface="Century Gothic"/>
              <a:cs typeface="Century Gothic"/>
              <a:sym typeface="Century Gothic"/>
            </a:endParaRPr>
          </a:p>
          <a:p>
            <a:pPr marL="342900" marR="0" lvl="0" indent="-241300" algn="l" rtl="0">
              <a:spcBef>
                <a:spcPts val="1000"/>
              </a:spcBef>
              <a:spcAft>
                <a:spcPts val="0"/>
              </a:spcAft>
              <a:buClr>
                <a:srgbClr val="86D1D8"/>
              </a:buClr>
              <a:buSzPts val="1600"/>
              <a:buFont typeface="Noto Sans Symbols"/>
              <a:buNone/>
            </a:pPr>
            <a:endParaRPr sz="2000" b="0" i="0" u="none" strike="noStrike" cap="none">
              <a:solidFill>
                <a:schemeClr val="lt1"/>
              </a:solidFill>
              <a:latin typeface="Century Gothic"/>
              <a:ea typeface="Century Gothic"/>
              <a:cs typeface="Century Gothic"/>
              <a:sym typeface="Century Gothic"/>
            </a:endParaRPr>
          </a:p>
        </p:txBody>
      </p:sp>
      <p:pic>
        <p:nvPicPr>
          <p:cNvPr id="245" name="Google Shape;245;p31"/>
          <p:cNvPicPr preferRelativeResize="0"/>
          <p:nvPr/>
        </p:nvPicPr>
        <p:blipFill rotWithShape="1">
          <a:blip r:embed="rId3">
            <a:alphaModFix/>
          </a:blip>
          <a:srcRect/>
          <a:stretch/>
        </p:blipFill>
        <p:spPr>
          <a:xfrm>
            <a:off x="4082601" y="2750817"/>
            <a:ext cx="6386043" cy="364725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2"/>
          <p:cNvSpPr txBox="1">
            <a:spLocks noGrp="1"/>
          </p:cNvSpPr>
          <p:nvPr>
            <p:ph type="title"/>
          </p:nvPr>
        </p:nvSpPr>
        <p:spPr>
          <a:xfrm>
            <a:off x="6722772" y="1519708"/>
            <a:ext cx="5125792" cy="40310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Font typeface="Century Gothic"/>
              <a:buNone/>
            </a:pPr>
            <a:r>
              <a:rPr lang="en-US" sz="2800" b="0" i="0" u="none" strike="noStrike" cap="none">
                <a:solidFill>
                  <a:schemeClr val="lt2"/>
                </a:solidFill>
                <a:latin typeface="Century Gothic"/>
                <a:ea typeface="Century Gothic"/>
                <a:cs typeface="Century Gothic"/>
                <a:sym typeface="Century Gothic"/>
              </a:rPr>
              <a:t>Both the political cartoon and video represent a specific </a:t>
            </a:r>
            <a:r>
              <a:rPr lang="en-US" sz="2800" b="1" i="0" u="none" strike="noStrike" cap="none">
                <a:solidFill>
                  <a:schemeClr val="lt2"/>
                </a:solidFill>
                <a:latin typeface="Century Gothic"/>
                <a:ea typeface="Century Gothic"/>
                <a:cs typeface="Century Gothic"/>
                <a:sym typeface="Century Gothic"/>
              </a:rPr>
              <a:t>amendment</a:t>
            </a:r>
            <a:r>
              <a:rPr lang="en-US" sz="2800" b="0" i="0" u="none" strike="noStrike" cap="none">
                <a:solidFill>
                  <a:schemeClr val="lt2"/>
                </a:solidFill>
                <a:latin typeface="Century Gothic"/>
                <a:ea typeface="Century Gothic"/>
                <a:cs typeface="Century Gothic"/>
                <a:sym typeface="Century Gothic"/>
              </a:rPr>
              <a:t>. </a:t>
            </a:r>
            <a:br>
              <a:rPr lang="en-US" sz="2800" b="0" i="0" u="none" strike="noStrike" cap="none">
                <a:solidFill>
                  <a:schemeClr val="lt2"/>
                </a:solidFill>
                <a:latin typeface="Century Gothic"/>
                <a:ea typeface="Century Gothic"/>
                <a:cs typeface="Century Gothic"/>
                <a:sym typeface="Century Gothic"/>
              </a:rPr>
            </a:br>
            <a:br>
              <a:rPr lang="en-US" sz="2800" b="0" i="0" u="none" strike="noStrike" cap="none">
                <a:solidFill>
                  <a:schemeClr val="lt2"/>
                </a:solidFill>
                <a:latin typeface="Century Gothic"/>
                <a:ea typeface="Century Gothic"/>
                <a:cs typeface="Century Gothic"/>
                <a:sym typeface="Century Gothic"/>
              </a:rPr>
            </a:br>
            <a:r>
              <a:rPr lang="en-US" sz="2800" b="0" i="0" u="none" strike="noStrike" cap="none">
                <a:solidFill>
                  <a:schemeClr val="lt2"/>
                </a:solidFill>
                <a:latin typeface="Century Gothic"/>
                <a:ea typeface="Century Gothic"/>
                <a:cs typeface="Century Gothic"/>
                <a:sym typeface="Century Gothic"/>
              </a:rPr>
              <a:t>We will examine the methods to </a:t>
            </a:r>
            <a:r>
              <a:rPr lang="en-US" sz="2800" b="1" i="0" u="none" strike="noStrike" cap="none">
                <a:solidFill>
                  <a:schemeClr val="lt2"/>
                </a:solidFill>
                <a:latin typeface="Century Gothic"/>
                <a:ea typeface="Century Gothic"/>
                <a:cs typeface="Century Gothic"/>
                <a:sym typeface="Century Gothic"/>
              </a:rPr>
              <a:t>propose</a:t>
            </a:r>
            <a:r>
              <a:rPr lang="en-US" sz="2800" b="0" i="0" u="none" strike="noStrike" cap="none">
                <a:solidFill>
                  <a:schemeClr val="lt2"/>
                </a:solidFill>
                <a:latin typeface="Century Gothic"/>
                <a:ea typeface="Century Gothic"/>
                <a:cs typeface="Century Gothic"/>
                <a:sym typeface="Century Gothic"/>
              </a:rPr>
              <a:t> and </a:t>
            </a:r>
            <a:r>
              <a:rPr lang="en-US" sz="2800" b="1" i="0" u="none" strike="noStrike" cap="none">
                <a:solidFill>
                  <a:schemeClr val="lt2"/>
                </a:solidFill>
                <a:latin typeface="Century Gothic"/>
                <a:ea typeface="Century Gothic"/>
                <a:cs typeface="Century Gothic"/>
                <a:sym typeface="Century Gothic"/>
              </a:rPr>
              <a:t>ratify </a:t>
            </a:r>
            <a:r>
              <a:rPr lang="en-US" sz="2800" b="0" i="0" u="none" strike="noStrike" cap="none">
                <a:solidFill>
                  <a:schemeClr val="lt2"/>
                </a:solidFill>
                <a:latin typeface="Century Gothic"/>
                <a:ea typeface="Century Gothic"/>
                <a:cs typeface="Century Gothic"/>
                <a:sym typeface="Century Gothic"/>
              </a:rPr>
              <a:t>amendments to the United States Constitution.</a:t>
            </a:r>
            <a:endParaRPr sz="2800" b="0" i="0" u="none" strike="noStrike" cap="none">
              <a:solidFill>
                <a:schemeClr val="lt2"/>
              </a:solidFill>
              <a:latin typeface="Century Gothic"/>
              <a:ea typeface="Century Gothic"/>
              <a:cs typeface="Century Gothic"/>
              <a:sym typeface="Century Gothic"/>
            </a:endParaRPr>
          </a:p>
        </p:txBody>
      </p:sp>
      <p:pic>
        <p:nvPicPr>
          <p:cNvPr id="251" name="Google Shape;251;p32"/>
          <p:cNvPicPr preferRelativeResize="0"/>
          <p:nvPr/>
        </p:nvPicPr>
        <p:blipFill rotWithShape="1">
          <a:blip r:embed="rId3">
            <a:alphaModFix/>
          </a:blip>
          <a:srcRect/>
          <a:stretch/>
        </p:blipFill>
        <p:spPr>
          <a:xfrm>
            <a:off x="378075" y="184961"/>
            <a:ext cx="6078239" cy="646232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3"/>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Font typeface="Century Gothic"/>
              <a:buNone/>
            </a:pPr>
            <a:endParaRPr sz="4200" b="0" i="0" u="none" strike="noStrike" cap="none">
              <a:solidFill>
                <a:schemeClr val="lt2"/>
              </a:solidFill>
              <a:latin typeface="Century Gothic"/>
              <a:ea typeface="Century Gothic"/>
              <a:cs typeface="Century Gothic"/>
              <a:sym typeface="Century Gothic"/>
            </a:endParaRPr>
          </a:p>
        </p:txBody>
      </p:sp>
      <p:sp>
        <p:nvSpPr>
          <p:cNvPr id="257" name="Google Shape;257;p33"/>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Autofit/>
          </a:bodyPr>
          <a:lstStyle/>
          <a:p>
            <a:pPr marL="342900" marR="0" lvl="0" indent="-241300" algn="l" rtl="0">
              <a:spcBef>
                <a:spcPts val="0"/>
              </a:spcBef>
              <a:spcAft>
                <a:spcPts val="0"/>
              </a:spcAft>
              <a:buClr>
                <a:srgbClr val="86D1D8"/>
              </a:buClr>
              <a:buSzPts val="1600"/>
              <a:buFont typeface="Noto Sans Symbols"/>
              <a:buNone/>
            </a:pPr>
            <a:endParaRPr sz="2000" b="0" i="0" u="none" strike="noStrike" cap="none">
              <a:solidFill>
                <a:schemeClr val="lt1"/>
              </a:solidFill>
              <a:latin typeface="Century Gothic"/>
              <a:ea typeface="Century Gothic"/>
              <a:cs typeface="Century Gothic"/>
              <a:sym typeface="Century Gothic"/>
            </a:endParaRPr>
          </a:p>
        </p:txBody>
      </p:sp>
      <p:pic>
        <p:nvPicPr>
          <p:cNvPr id="258" name="Google Shape;258;p33"/>
          <p:cNvPicPr preferRelativeResize="0"/>
          <p:nvPr/>
        </p:nvPicPr>
        <p:blipFill rotWithShape="1">
          <a:blip r:embed="rId3">
            <a:alphaModFix/>
          </a:blip>
          <a:srcRect r="2877"/>
          <a:stretch/>
        </p:blipFill>
        <p:spPr>
          <a:xfrm>
            <a:off x="237856" y="239868"/>
            <a:ext cx="10000848" cy="6294183"/>
          </a:xfrm>
          <a:prstGeom prst="rect">
            <a:avLst/>
          </a:prstGeom>
          <a:noFill/>
          <a:ln>
            <a:noFill/>
          </a:ln>
        </p:spPr>
      </p:pic>
      <p:sp>
        <p:nvSpPr>
          <p:cNvPr id="259" name="Google Shape;259;p33"/>
          <p:cNvSpPr/>
          <p:nvPr/>
        </p:nvSpPr>
        <p:spPr>
          <a:xfrm>
            <a:off x="5550794" y="2240924"/>
            <a:ext cx="1287888" cy="463639"/>
          </a:xfrm>
          <a:prstGeom prst="ellipse">
            <a:avLst/>
          </a:prstGeom>
          <a:no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34"/>
          <p:cNvPicPr preferRelativeResize="0"/>
          <p:nvPr/>
        </p:nvPicPr>
        <p:blipFill rotWithShape="1">
          <a:blip r:embed="rId3">
            <a:alphaModFix/>
          </a:blip>
          <a:srcRect/>
          <a:stretch/>
        </p:blipFill>
        <p:spPr>
          <a:xfrm>
            <a:off x="1404910" y="257985"/>
            <a:ext cx="8343343" cy="3589866"/>
          </a:xfrm>
          <a:prstGeom prst="rect">
            <a:avLst/>
          </a:prstGeom>
          <a:noFill/>
          <a:ln>
            <a:noFill/>
          </a:ln>
        </p:spPr>
      </p:pic>
      <p:sp>
        <p:nvSpPr>
          <p:cNvPr id="265" name="Google Shape;265;p34"/>
          <p:cNvSpPr txBox="1">
            <a:spLocks noGrp="1"/>
          </p:cNvSpPr>
          <p:nvPr>
            <p:ph type="body" idx="1"/>
          </p:nvPr>
        </p:nvSpPr>
        <p:spPr>
          <a:xfrm>
            <a:off x="540913" y="4082604"/>
            <a:ext cx="11217497" cy="252425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86D1D8"/>
              </a:buClr>
              <a:buSzPts val="2560"/>
              <a:buFont typeface="Noto Sans Symbols"/>
              <a:buChar char="▶"/>
            </a:pPr>
            <a:r>
              <a:rPr lang="en-US" sz="3200" b="1" i="0" u="none" strike="noStrike" cap="none">
                <a:solidFill>
                  <a:schemeClr val="lt1"/>
                </a:solidFill>
                <a:latin typeface="Century Gothic"/>
                <a:ea typeface="Century Gothic"/>
                <a:cs typeface="Century Gothic"/>
                <a:sym typeface="Century Gothic"/>
              </a:rPr>
              <a:t>Discuss…What is the importance of Washington’s quote? Why is this important to consider?</a:t>
            </a:r>
            <a:endParaRPr/>
          </a:p>
          <a:p>
            <a:pPr marL="342900" marR="0" lvl="0" indent="-342900" algn="l" rtl="0">
              <a:spcBef>
                <a:spcPts val="1000"/>
              </a:spcBef>
              <a:spcAft>
                <a:spcPts val="0"/>
              </a:spcAft>
              <a:buClr>
                <a:srgbClr val="86D1D8"/>
              </a:buClr>
              <a:buSzPts val="2560"/>
              <a:buFont typeface="Noto Sans Symbols"/>
              <a:buChar char="▶"/>
            </a:pPr>
            <a:r>
              <a:rPr lang="en-US" sz="3200" b="1" i="0" u="none" strike="noStrike" cap="none">
                <a:solidFill>
                  <a:schemeClr val="lt1"/>
                </a:solidFill>
                <a:latin typeface="Century Gothic"/>
                <a:ea typeface="Century Gothic"/>
                <a:cs typeface="Century Gothic"/>
                <a:sym typeface="Century Gothic"/>
              </a:rPr>
              <a:t>Timed-Pair-Share</a:t>
            </a:r>
            <a:endParaRPr sz="3200" b="1" i="0" u="none" strike="noStrike" cap="none">
              <a:solidFill>
                <a:schemeClr val="lt1"/>
              </a:solidFill>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5"/>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Font typeface="Century Gothic"/>
              <a:buNone/>
            </a:pPr>
            <a:r>
              <a:rPr lang="en-US" sz="4200" b="0" i="0" u="none" strike="noStrike" cap="none">
                <a:solidFill>
                  <a:schemeClr val="lt2"/>
                </a:solidFill>
                <a:latin typeface="Century Gothic"/>
                <a:ea typeface="Century Gothic"/>
                <a:cs typeface="Century Gothic"/>
                <a:sym typeface="Century Gothic"/>
              </a:rPr>
              <a:t>Amendment Process</a:t>
            </a:r>
            <a:endParaRPr sz="4200" b="0" i="0" u="none" strike="noStrike" cap="none">
              <a:solidFill>
                <a:schemeClr val="lt2"/>
              </a:solidFill>
              <a:latin typeface="Century Gothic"/>
              <a:ea typeface="Century Gothic"/>
              <a:cs typeface="Century Gothic"/>
              <a:sym typeface="Century Gothic"/>
            </a:endParaRPr>
          </a:p>
        </p:txBody>
      </p:sp>
      <p:sp>
        <p:nvSpPr>
          <p:cNvPr id="271" name="Google Shape;271;p35"/>
          <p:cNvSpPr txBox="1">
            <a:spLocks noGrp="1"/>
          </p:cNvSpPr>
          <p:nvPr>
            <p:ph type="body" idx="1"/>
          </p:nvPr>
        </p:nvSpPr>
        <p:spPr>
          <a:xfrm>
            <a:off x="863967" y="4920182"/>
            <a:ext cx="9638710" cy="126213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86D1D8"/>
              </a:buClr>
              <a:buSzPts val="2560"/>
              <a:buFont typeface="Noto Sans Symbols"/>
              <a:buChar char="▶"/>
            </a:pPr>
            <a:r>
              <a:rPr lang="en-US" sz="3200" b="1" i="0" u="none" strike="noStrike" cap="none">
                <a:solidFill>
                  <a:schemeClr val="lt1"/>
                </a:solidFill>
                <a:latin typeface="Century Gothic"/>
                <a:ea typeface="Century Gothic"/>
                <a:cs typeface="Century Gothic"/>
                <a:sym typeface="Century Gothic"/>
              </a:rPr>
              <a:t>Article V </a:t>
            </a:r>
            <a:r>
              <a:rPr lang="en-US" sz="3200" b="0" i="0" u="none" strike="noStrike" cap="none">
                <a:solidFill>
                  <a:schemeClr val="lt1"/>
                </a:solidFill>
                <a:latin typeface="Century Gothic"/>
                <a:ea typeface="Century Gothic"/>
                <a:cs typeface="Century Gothic"/>
                <a:sym typeface="Century Gothic"/>
              </a:rPr>
              <a:t>of the Constitution also explains the </a:t>
            </a:r>
            <a:r>
              <a:rPr lang="en-US" sz="3200" b="1" i="0" u="none" strike="noStrike" cap="none">
                <a:solidFill>
                  <a:srgbClr val="FFFF00"/>
                </a:solidFill>
                <a:latin typeface="Century Gothic"/>
                <a:ea typeface="Century Gothic"/>
                <a:cs typeface="Century Gothic"/>
                <a:sym typeface="Century Gothic"/>
              </a:rPr>
              <a:t>two possible processes for amending the Constitution.</a:t>
            </a:r>
            <a:endParaRPr/>
          </a:p>
        </p:txBody>
      </p:sp>
      <p:pic>
        <p:nvPicPr>
          <p:cNvPr id="272" name="Google Shape;272;p35"/>
          <p:cNvPicPr preferRelativeResize="0"/>
          <p:nvPr/>
        </p:nvPicPr>
        <p:blipFill rotWithShape="1">
          <a:blip r:embed="rId3">
            <a:alphaModFix/>
          </a:blip>
          <a:srcRect b="49834"/>
          <a:stretch/>
        </p:blipFill>
        <p:spPr>
          <a:xfrm>
            <a:off x="529117" y="1449197"/>
            <a:ext cx="9834269" cy="310557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6"/>
          <p:cNvSpPr txBox="1">
            <a:spLocks noGrp="1"/>
          </p:cNvSpPr>
          <p:nvPr>
            <p:ph type="title"/>
          </p:nvPr>
        </p:nvSpPr>
        <p:spPr>
          <a:xfrm>
            <a:off x="6722772" y="1519708"/>
            <a:ext cx="5125792" cy="40310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Font typeface="Century Gothic"/>
              <a:buNone/>
            </a:pPr>
            <a:r>
              <a:rPr lang="en-US" sz="2800" b="0" i="0" u="none" strike="noStrike" cap="none">
                <a:solidFill>
                  <a:schemeClr val="lt2"/>
                </a:solidFill>
                <a:latin typeface="Century Gothic"/>
                <a:ea typeface="Century Gothic"/>
                <a:cs typeface="Century Gothic"/>
                <a:sym typeface="Century Gothic"/>
              </a:rPr>
              <a:t>We will examine the methods to </a:t>
            </a:r>
            <a:r>
              <a:rPr lang="en-US" sz="2800" b="1" i="0" u="none" strike="noStrike" cap="none">
                <a:solidFill>
                  <a:schemeClr val="lt2"/>
                </a:solidFill>
                <a:latin typeface="Century Gothic"/>
                <a:ea typeface="Century Gothic"/>
                <a:cs typeface="Century Gothic"/>
                <a:sym typeface="Century Gothic"/>
              </a:rPr>
              <a:t>propose</a:t>
            </a:r>
            <a:r>
              <a:rPr lang="en-US" sz="2800" b="0" i="0" u="none" strike="noStrike" cap="none">
                <a:solidFill>
                  <a:schemeClr val="lt2"/>
                </a:solidFill>
                <a:latin typeface="Century Gothic"/>
                <a:ea typeface="Century Gothic"/>
                <a:cs typeface="Century Gothic"/>
                <a:sym typeface="Century Gothic"/>
              </a:rPr>
              <a:t> and </a:t>
            </a:r>
            <a:r>
              <a:rPr lang="en-US" sz="2800" b="1" i="0" u="none" strike="noStrike" cap="none">
                <a:solidFill>
                  <a:schemeClr val="lt2"/>
                </a:solidFill>
                <a:latin typeface="Century Gothic"/>
                <a:ea typeface="Century Gothic"/>
                <a:cs typeface="Century Gothic"/>
                <a:sym typeface="Century Gothic"/>
              </a:rPr>
              <a:t>ratify </a:t>
            </a:r>
            <a:r>
              <a:rPr lang="en-US" sz="2800" b="0" i="0" u="none" strike="noStrike" cap="none">
                <a:solidFill>
                  <a:schemeClr val="lt2"/>
                </a:solidFill>
                <a:latin typeface="Century Gothic"/>
                <a:ea typeface="Century Gothic"/>
                <a:cs typeface="Century Gothic"/>
                <a:sym typeface="Century Gothic"/>
              </a:rPr>
              <a:t>amendments to the United States Constitution.</a:t>
            </a:r>
            <a:br>
              <a:rPr lang="en-US" sz="2800" b="0" i="0" u="none" strike="noStrike" cap="none">
                <a:solidFill>
                  <a:schemeClr val="lt2"/>
                </a:solidFill>
                <a:latin typeface="Century Gothic"/>
                <a:ea typeface="Century Gothic"/>
                <a:cs typeface="Century Gothic"/>
                <a:sym typeface="Century Gothic"/>
              </a:rPr>
            </a:br>
            <a:br>
              <a:rPr lang="en-US" sz="2800" b="0" i="0" u="none" strike="noStrike" cap="none">
                <a:solidFill>
                  <a:schemeClr val="lt2"/>
                </a:solidFill>
                <a:latin typeface="Century Gothic"/>
                <a:ea typeface="Century Gothic"/>
                <a:cs typeface="Century Gothic"/>
                <a:sym typeface="Century Gothic"/>
              </a:rPr>
            </a:br>
            <a:r>
              <a:rPr lang="en-US" sz="2800" b="0" i="0" u="none" strike="noStrike" cap="none">
                <a:solidFill>
                  <a:schemeClr val="lt2"/>
                </a:solidFill>
                <a:latin typeface="Century Gothic"/>
                <a:ea typeface="Century Gothic"/>
                <a:cs typeface="Century Gothic"/>
                <a:sym typeface="Century Gothic"/>
              </a:rPr>
              <a:t>Methods and Sequence make numbers important to our understanding….</a:t>
            </a:r>
            <a:br>
              <a:rPr lang="en-US" sz="2800" b="0" i="0" u="none" strike="noStrike" cap="none">
                <a:solidFill>
                  <a:schemeClr val="lt2"/>
                </a:solidFill>
                <a:latin typeface="Century Gothic"/>
                <a:ea typeface="Century Gothic"/>
                <a:cs typeface="Century Gothic"/>
                <a:sym typeface="Century Gothic"/>
              </a:rPr>
            </a:br>
            <a:endParaRPr sz="2800" b="0" i="0" u="none" strike="noStrike" cap="none">
              <a:solidFill>
                <a:schemeClr val="lt2"/>
              </a:solidFill>
              <a:latin typeface="Century Gothic"/>
              <a:ea typeface="Century Gothic"/>
              <a:cs typeface="Century Gothic"/>
              <a:sym typeface="Century Gothic"/>
            </a:endParaRPr>
          </a:p>
        </p:txBody>
      </p:sp>
      <p:pic>
        <p:nvPicPr>
          <p:cNvPr id="278" name="Google Shape;278;p36"/>
          <p:cNvPicPr preferRelativeResize="0"/>
          <p:nvPr/>
        </p:nvPicPr>
        <p:blipFill rotWithShape="1">
          <a:blip r:embed="rId3">
            <a:alphaModFix/>
          </a:blip>
          <a:srcRect/>
          <a:stretch/>
        </p:blipFill>
        <p:spPr>
          <a:xfrm>
            <a:off x="378075" y="184961"/>
            <a:ext cx="6078239" cy="6462320"/>
          </a:xfrm>
          <a:prstGeom prst="rect">
            <a:avLst/>
          </a:prstGeom>
          <a:noFill/>
          <a:ln>
            <a:noFill/>
          </a:ln>
        </p:spPr>
      </p:pic>
      <p:cxnSp>
        <p:nvCxnSpPr>
          <p:cNvPr id="279" name="Google Shape;279;p36"/>
          <p:cNvCxnSpPr/>
          <p:nvPr/>
        </p:nvCxnSpPr>
        <p:spPr>
          <a:xfrm>
            <a:off x="3554569" y="4494727"/>
            <a:ext cx="824248" cy="0"/>
          </a:xfrm>
          <a:prstGeom prst="straightConnector1">
            <a:avLst/>
          </a:prstGeom>
          <a:noFill/>
          <a:ln w="9525" cap="rnd" cmpd="sng">
            <a:solidFill>
              <a:schemeClr val="accent1"/>
            </a:solidFill>
            <a:prstDash val="solid"/>
            <a:round/>
            <a:headEnd type="none" w="sm" len="sm"/>
            <a:tailEnd type="none" w="sm" len="sm"/>
          </a:ln>
        </p:spPr>
      </p:cxnSp>
      <p:cxnSp>
        <p:nvCxnSpPr>
          <p:cNvPr id="280" name="Google Shape;280;p36"/>
          <p:cNvCxnSpPr/>
          <p:nvPr/>
        </p:nvCxnSpPr>
        <p:spPr>
          <a:xfrm>
            <a:off x="4106214" y="5394102"/>
            <a:ext cx="824248" cy="0"/>
          </a:xfrm>
          <a:prstGeom prst="straightConnector1">
            <a:avLst/>
          </a:prstGeom>
          <a:noFill/>
          <a:ln w="9525" cap="rnd" cmpd="sng">
            <a:solidFill>
              <a:schemeClr val="accent1"/>
            </a:solidFill>
            <a:prstDash val="solid"/>
            <a:round/>
            <a:headEnd type="none" w="sm" len="sm"/>
            <a:tailEnd type="none" w="sm" len="sm"/>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37"/>
          <p:cNvPicPr preferRelativeResize="0">
            <a:picLocks noGrp="1"/>
          </p:cNvPicPr>
          <p:nvPr>
            <p:ph type="body" idx="1"/>
          </p:nvPr>
        </p:nvPicPr>
        <p:blipFill rotWithShape="1">
          <a:blip r:embed="rId3">
            <a:alphaModFix/>
          </a:blip>
          <a:srcRect/>
          <a:stretch/>
        </p:blipFill>
        <p:spPr>
          <a:xfrm>
            <a:off x="234952" y="262473"/>
            <a:ext cx="9115110" cy="5565535"/>
          </a:xfrm>
          <a:prstGeom prst="rect">
            <a:avLst/>
          </a:prstGeom>
          <a:noFill/>
          <a:ln>
            <a:noFill/>
          </a:ln>
        </p:spPr>
      </p:pic>
      <p:sp>
        <p:nvSpPr>
          <p:cNvPr id="286" name="Google Shape;286;p37"/>
          <p:cNvSpPr txBox="1"/>
          <p:nvPr/>
        </p:nvSpPr>
        <p:spPr>
          <a:xfrm>
            <a:off x="9350062" y="2034862"/>
            <a:ext cx="2743202" cy="1477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Century Gothic"/>
                <a:ea typeface="Century Gothic"/>
                <a:cs typeface="Century Gothic"/>
                <a:sym typeface="Century Gothic"/>
              </a:rPr>
              <a:t>As I read, circle any numbers that are important as part of the amendment process. </a:t>
            </a:r>
            <a:endParaRPr sz="1800">
              <a:solidFill>
                <a:schemeClr val="lt1"/>
              </a:solidFill>
              <a:latin typeface="Century Gothic"/>
              <a:ea typeface="Century Gothic"/>
              <a:cs typeface="Century Gothic"/>
              <a:sym typeface="Century Gothic"/>
            </a:endParaRPr>
          </a:p>
        </p:txBody>
      </p:sp>
      <p:sp>
        <p:nvSpPr>
          <p:cNvPr id="287" name="Google Shape;287;p37"/>
          <p:cNvSpPr/>
          <p:nvPr/>
        </p:nvSpPr>
        <p:spPr>
          <a:xfrm>
            <a:off x="2975020" y="1468191"/>
            <a:ext cx="1313645" cy="399245"/>
          </a:xfrm>
          <a:prstGeom prst="ellipse">
            <a:avLst/>
          </a:prstGeom>
          <a:no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20"/>
          <p:cNvPicPr preferRelativeResize="0"/>
          <p:nvPr/>
        </p:nvPicPr>
        <p:blipFill rotWithShape="1">
          <a:blip r:embed="rId3">
            <a:alphaModFix/>
          </a:blip>
          <a:srcRect/>
          <a:stretch/>
        </p:blipFill>
        <p:spPr>
          <a:xfrm>
            <a:off x="2964308" y="177353"/>
            <a:ext cx="6076661" cy="645957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38"/>
          <p:cNvPicPr preferRelativeResize="0"/>
          <p:nvPr/>
        </p:nvPicPr>
        <p:blipFill rotWithShape="1">
          <a:blip r:embed="rId3">
            <a:alphaModFix/>
          </a:blip>
          <a:srcRect/>
          <a:stretch/>
        </p:blipFill>
        <p:spPr>
          <a:xfrm>
            <a:off x="5050687" y="2321719"/>
            <a:ext cx="6867525" cy="4352925"/>
          </a:xfrm>
          <a:prstGeom prst="rect">
            <a:avLst/>
          </a:prstGeom>
          <a:noFill/>
          <a:ln>
            <a:noFill/>
          </a:ln>
        </p:spPr>
      </p:pic>
      <p:sp>
        <p:nvSpPr>
          <p:cNvPr id="293" name="Google Shape;293;p38"/>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Font typeface="Century Gothic"/>
              <a:buNone/>
            </a:pPr>
            <a:endParaRPr sz="4200" b="0" i="0" u="none" strike="noStrike" cap="none">
              <a:solidFill>
                <a:schemeClr val="lt2"/>
              </a:solidFill>
              <a:latin typeface="Century Gothic"/>
              <a:ea typeface="Century Gothic"/>
              <a:cs typeface="Century Gothic"/>
              <a:sym typeface="Century Gothic"/>
            </a:endParaRPr>
          </a:p>
        </p:txBody>
      </p:sp>
      <p:pic>
        <p:nvPicPr>
          <p:cNvPr id="294" name="Google Shape;294;p38"/>
          <p:cNvPicPr preferRelativeResize="0">
            <a:picLocks noGrp="1"/>
          </p:cNvPicPr>
          <p:nvPr>
            <p:ph type="body" idx="1"/>
          </p:nvPr>
        </p:nvPicPr>
        <p:blipFill rotWithShape="1">
          <a:blip r:embed="rId4">
            <a:alphaModFix/>
          </a:blip>
          <a:srcRect/>
          <a:stretch/>
        </p:blipFill>
        <p:spPr>
          <a:xfrm>
            <a:off x="294776" y="223838"/>
            <a:ext cx="5850556" cy="419576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9"/>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Font typeface="Century Gothic"/>
              <a:buNone/>
            </a:pPr>
            <a:endParaRPr sz="4200" b="0" i="0" u="none" strike="noStrike" cap="none">
              <a:solidFill>
                <a:schemeClr val="lt2"/>
              </a:solidFill>
              <a:latin typeface="Century Gothic"/>
              <a:ea typeface="Century Gothic"/>
              <a:cs typeface="Century Gothic"/>
              <a:sym typeface="Century Gothic"/>
            </a:endParaRPr>
          </a:p>
        </p:txBody>
      </p:sp>
      <p:sp>
        <p:nvSpPr>
          <p:cNvPr id="300" name="Google Shape;300;p39"/>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Autofit/>
          </a:bodyPr>
          <a:lstStyle/>
          <a:p>
            <a:pPr marL="342900" marR="0" lvl="0" indent="-241300" algn="l" rtl="0">
              <a:spcBef>
                <a:spcPts val="0"/>
              </a:spcBef>
              <a:spcAft>
                <a:spcPts val="0"/>
              </a:spcAft>
              <a:buClr>
                <a:srgbClr val="86D1D8"/>
              </a:buClr>
              <a:buSzPts val="1600"/>
              <a:buFont typeface="Noto Sans Symbols"/>
              <a:buNone/>
            </a:pPr>
            <a:endParaRPr sz="2000" b="0" i="0" u="none" strike="noStrike" cap="none">
              <a:solidFill>
                <a:schemeClr val="lt1"/>
              </a:solidFill>
              <a:latin typeface="Century Gothic"/>
              <a:ea typeface="Century Gothic"/>
              <a:cs typeface="Century Gothic"/>
              <a:sym typeface="Century Gothic"/>
            </a:endParaRPr>
          </a:p>
        </p:txBody>
      </p:sp>
      <p:pic>
        <p:nvPicPr>
          <p:cNvPr id="301" name="Google Shape;301;p39"/>
          <p:cNvPicPr preferRelativeResize="0"/>
          <p:nvPr/>
        </p:nvPicPr>
        <p:blipFill rotWithShape="1">
          <a:blip r:embed="rId3">
            <a:alphaModFix/>
          </a:blip>
          <a:srcRect/>
          <a:stretch/>
        </p:blipFill>
        <p:spPr>
          <a:xfrm>
            <a:off x="489598" y="452717"/>
            <a:ext cx="11450386" cy="579568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40"/>
          <p:cNvPicPr preferRelativeResize="0">
            <a:picLocks noGrp="1"/>
          </p:cNvPicPr>
          <p:nvPr>
            <p:ph type="body" idx="1"/>
          </p:nvPr>
        </p:nvPicPr>
        <p:blipFill rotWithShape="1">
          <a:blip r:embed="rId3">
            <a:alphaModFix/>
          </a:blip>
          <a:srcRect/>
          <a:stretch/>
        </p:blipFill>
        <p:spPr>
          <a:xfrm>
            <a:off x="369588" y="120806"/>
            <a:ext cx="8253807" cy="5184495"/>
          </a:xfrm>
          <a:prstGeom prst="rect">
            <a:avLst/>
          </a:prstGeom>
          <a:noFill/>
          <a:ln>
            <a:noFill/>
          </a:ln>
        </p:spPr>
      </p:pic>
      <p:pic>
        <p:nvPicPr>
          <p:cNvPr id="307" name="Google Shape;307;p40"/>
          <p:cNvPicPr preferRelativeResize="0"/>
          <p:nvPr/>
        </p:nvPicPr>
        <p:blipFill rotWithShape="1">
          <a:blip r:embed="rId4">
            <a:alphaModFix/>
          </a:blip>
          <a:srcRect/>
          <a:stretch/>
        </p:blipFill>
        <p:spPr>
          <a:xfrm>
            <a:off x="3709451" y="5305302"/>
            <a:ext cx="7877175" cy="1390650"/>
          </a:xfrm>
          <a:prstGeom prst="rect">
            <a:avLst/>
          </a:prstGeom>
          <a:noFill/>
          <a:ln>
            <a:noFill/>
          </a:ln>
        </p:spPr>
      </p:pic>
      <p:sp>
        <p:nvSpPr>
          <p:cNvPr id="308" name="Google Shape;308;p40"/>
          <p:cNvSpPr/>
          <p:nvPr/>
        </p:nvSpPr>
        <p:spPr>
          <a:xfrm>
            <a:off x="9530367" y="3979571"/>
            <a:ext cx="1854557" cy="1725769"/>
          </a:xfrm>
          <a:prstGeom prst="downArrow">
            <a:avLst>
              <a:gd name="adj1" fmla="val 50000"/>
              <a:gd name="adj2" fmla="val 50000"/>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09" name="Google Shape;309;p40"/>
          <p:cNvSpPr txBox="1"/>
          <p:nvPr/>
        </p:nvSpPr>
        <p:spPr>
          <a:xfrm>
            <a:off x="9285668" y="1584101"/>
            <a:ext cx="2099256" cy="1477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Century Gothic"/>
                <a:ea typeface="Century Gothic"/>
                <a:cs typeface="Century Gothic"/>
                <a:sym typeface="Century Gothic"/>
              </a:rPr>
              <a:t>Read with your shoulder partner and come to consensus on a response. </a:t>
            </a: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41"/>
          <p:cNvPicPr preferRelativeResize="0"/>
          <p:nvPr/>
        </p:nvPicPr>
        <p:blipFill rotWithShape="1">
          <a:blip r:embed="rId3">
            <a:alphaModFix/>
          </a:blip>
          <a:srcRect/>
          <a:stretch/>
        </p:blipFill>
        <p:spPr>
          <a:xfrm>
            <a:off x="3503053" y="246656"/>
            <a:ext cx="8610600" cy="4924425"/>
          </a:xfrm>
          <a:prstGeom prst="rect">
            <a:avLst/>
          </a:prstGeom>
          <a:noFill/>
          <a:ln>
            <a:noFill/>
          </a:ln>
        </p:spPr>
      </p:pic>
      <p:pic>
        <p:nvPicPr>
          <p:cNvPr id="315" name="Google Shape;315;p41"/>
          <p:cNvPicPr preferRelativeResize="0"/>
          <p:nvPr/>
        </p:nvPicPr>
        <p:blipFill rotWithShape="1">
          <a:blip r:embed="rId4">
            <a:alphaModFix/>
          </a:blip>
          <a:srcRect/>
          <a:stretch/>
        </p:blipFill>
        <p:spPr>
          <a:xfrm>
            <a:off x="646111" y="2343954"/>
            <a:ext cx="7463760" cy="425593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42"/>
          <p:cNvPicPr preferRelativeResize="0"/>
          <p:nvPr/>
        </p:nvPicPr>
        <p:blipFill rotWithShape="1">
          <a:blip r:embed="rId3">
            <a:alphaModFix/>
          </a:blip>
          <a:srcRect/>
          <a:stretch/>
        </p:blipFill>
        <p:spPr>
          <a:xfrm>
            <a:off x="3258892" y="452718"/>
            <a:ext cx="8610600" cy="4924425"/>
          </a:xfrm>
          <a:prstGeom prst="rect">
            <a:avLst/>
          </a:prstGeom>
          <a:noFill/>
          <a:ln>
            <a:noFill/>
          </a:ln>
        </p:spPr>
      </p:pic>
      <p:pic>
        <p:nvPicPr>
          <p:cNvPr id="321" name="Google Shape;321;p42"/>
          <p:cNvPicPr preferRelativeResize="0"/>
          <p:nvPr/>
        </p:nvPicPr>
        <p:blipFill rotWithShape="1">
          <a:blip r:embed="rId4">
            <a:alphaModFix/>
          </a:blip>
          <a:srcRect/>
          <a:stretch/>
        </p:blipFill>
        <p:spPr>
          <a:xfrm>
            <a:off x="646111" y="2343954"/>
            <a:ext cx="7463760" cy="4255931"/>
          </a:xfrm>
          <a:prstGeom prst="rect">
            <a:avLst/>
          </a:prstGeom>
          <a:noFill/>
          <a:ln>
            <a:noFill/>
          </a:ln>
        </p:spPr>
      </p:pic>
      <p:sp>
        <p:nvSpPr>
          <p:cNvPr id="322" name="Google Shape;322;p42"/>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Autofit/>
          </a:bodyPr>
          <a:lstStyle/>
          <a:p>
            <a:pPr marL="342900" marR="0" lvl="0" indent="-241300" algn="l" rtl="0">
              <a:spcBef>
                <a:spcPts val="0"/>
              </a:spcBef>
              <a:spcAft>
                <a:spcPts val="0"/>
              </a:spcAft>
              <a:buClr>
                <a:srgbClr val="86D1D8"/>
              </a:buClr>
              <a:buSzPts val="1600"/>
              <a:buFont typeface="Noto Sans Symbols"/>
              <a:buNone/>
            </a:pPr>
            <a:endParaRPr sz="2000" b="0" i="0" u="none" strike="noStrike" cap="none">
              <a:solidFill>
                <a:schemeClr val="lt1"/>
              </a:solidFill>
              <a:latin typeface="Century Gothic"/>
              <a:ea typeface="Century Gothic"/>
              <a:cs typeface="Century Gothic"/>
              <a:sym typeface="Century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p43"/>
          <p:cNvPicPr preferRelativeResize="0"/>
          <p:nvPr/>
        </p:nvPicPr>
        <p:blipFill rotWithShape="1">
          <a:blip r:embed="rId3">
            <a:alphaModFix/>
          </a:blip>
          <a:srcRect/>
          <a:stretch/>
        </p:blipFill>
        <p:spPr>
          <a:xfrm>
            <a:off x="214670" y="255344"/>
            <a:ext cx="7999897" cy="5681817"/>
          </a:xfrm>
          <a:prstGeom prst="rect">
            <a:avLst/>
          </a:prstGeom>
          <a:noFill/>
          <a:ln>
            <a:noFill/>
          </a:ln>
        </p:spPr>
      </p:pic>
      <p:pic>
        <p:nvPicPr>
          <p:cNvPr id="328" name="Google Shape;328;p43"/>
          <p:cNvPicPr preferRelativeResize="0"/>
          <p:nvPr/>
        </p:nvPicPr>
        <p:blipFill rotWithShape="1">
          <a:blip r:embed="rId4">
            <a:alphaModFix/>
          </a:blip>
          <a:srcRect/>
          <a:stretch/>
        </p:blipFill>
        <p:spPr>
          <a:xfrm>
            <a:off x="7443989" y="3495003"/>
            <a:ext cx="4526588" cy="320741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4"/>
          <p:cNvSpPr txBox="1">
            <a:spLocks noGrp="1"/>
          </p:cNvSpPr>
          <p:nvPr>
            <p:ph type="title"/>
          </p:nvPr>
        </p:nvSpPr>
        <p:spPr>
          <a:xfrm>
            <a:off x="646111" y="452718"/>
            <a:ext cx="10223658" cy="9897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Font typeface="Century Gothic"/>
              <a:buNone/>
            </a:pPr>
            <a:r>
              <a:rPr lang="en-US" sz="4200" b="1" i="0" u="none" strike="noStrike" cap="none">
                <a:solidFill>
                  <a:schemeClr val="lt2"/>
                </a:solidFill>
                <a:latin typeface="Century Gothic"/>
                <a:ea typeface="Century Gothic"/>
                <a:cs typeface="Century Gothic"/>
                <a:sym typeface="Century Gothic"/>
              </a:rPr>
              <a:t>Monitoring and Assessment Options</a:t>
            </a:r>
            <a:endParaRPr sz="4200" b="1" i="0" u="none" strike="noStrike" cap="none">
              <a:solidFill>
                <a:schemeClr val="lt2"/>
              </a:solidFill>
              <a:latin typeface="Century Gothic"/>
              <a:ea typeface="Century Gothic"/>
              <a:cs typeface="Century Gothic"/>
              <a:sym typeface="Century Gothic"/>
            </a:endParaRPr>
          </a:p>
        </p:txBody>
      </p:sp>
      <p:sp>
        <p:nvSpPr>
          <p:cNvPr id="334" name="Google Shape;334;p44"/>
          <p:cNvSpPr txBox="1">
            <a:spLocks noGrp="1"/>
          </p:cNvSpPr>
          <p:nvPr>
            <p:ph type="body" idx="1"/>
          </p:nvPr>
        </p:nvSpPr>
        <p:spPr>
          <a:xfrm>
            <a:off x="515156" y="1197735"/>
            <a:ext cx="10844010" cy="51901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86D1D8"/>
              </a:buClr>
              <a:buFont typeface="Noto Sans Symbols"/>
              <a:buNone/>
            </a:pPr>
            <a:r>
              <a:rPr lang="en-US" sz="2000" b="0" i="0" u="none" strike="noStrike" cap="none">
                <a:solidFill>
                  <a:schemeClr val="lt1"/>
                </a:solidFill>
                <a:latin typeface="Century Gothic"/>
                <a:ea typeface="Century Gothic"/>
                <a:cs typeface="Century Gothic"/>
                <a:sym typeface="Century Gothic"/>
              </a:rPr>
              <a:t>Write a well-crafted informative response using one of the following prompts: </a:t>
            </a:r>
            <a:endParaRPr/>
          </a:p>
          <a:p>
            <a:pPr marL="342900" marR="0" lvl="0" indent="-342900" algn="l" rtl="0">
              <a:spcBef>
                <a:spcPts val="1000"/>
              </a:spcBef>
              <a:spcAft>
                <a:spcPts val="0"/>
              </a:spcAft>
              <a:buClr>
                <a:srgbClr val="86D1D8"/>
              </a:buClr>
              <a:buSzPts val="1600"/>
              <a:buFont typeface="Noto Sans Symbols"/>
              <a:buChar char="▶"/>
            </a:pPr>
            <a:r>
              <a:rPr lang="en-US" sz="2000" b="0" i="0" u="sng" strike="noStrike" cap="none">
                <a:solidFill>
                  <a:schemeClr val="lt1"/>
                </a:solidFill>
                <a:latin typeface="Century Gothic"/>
                <a:ea typeface="Century Gothic"/>
                <a:cs typeface="Century Gothic"/>
                <a:sym typeface="Century Gothic"/>
              </a:rPr>
              <a:t>Prompt 1</a:t>
            </a:r>
            <a:endParaRPr sz="2000" b="0" i="0" u="none" strike="noStrike" cap="none">
              <a:solidFill>
                <a:schemeClr val="lt1"/>
              </a:solidFill>
              <a:latin typeface="Century Gothic"/>
              <a:ea typeface="Century Gothic"/>
              <a:cs typeface="Century Gothic"/>
              <a:sym typeface="Century Gothic"/>
            </a:endParaRPr>
          </a:p>
          <a:p>
            <a:pPr marL="0" marR="0" lvl="0" indent="0" algn="l" rtl="0">
              <a:spcBef>
                <a:spcPts val="1000"/>
              </a:spcBef>
              <a:spcAft>
                <a:spcPts val="0"/>
              </a:spcAft>
              <a:buClr>
                <a:srgbClr val="86D1D8"/>
              </a:buClr>
              <a:buFont typeface="Noto Sans Symbols"/>
              <a:buNone/>
            </a:pPr>
            <a:r>
              <a:rPr lang="en-US" sz="2000" b="0" i="0" u="none" strike="noStrike" cap="none">
                <a:solidFill>
                  <a:schemeClr val="lt1"/>
                </a:solidFill>
                <a:latin typeface="Century Gothic"/>
                <a:ea typeface="Century Gothic"/>
                <a:cs typeface="Century Gothic"/>
                <a:sym typeface="Century Gothic"/>
              </a:rPr>
              <a:t>The U.S. Constitution has been amended 27 times out of over 11,000 proposals introduced. Based on what you have learned and citing specific examples from the “Bad Romance Women’s Suffrage” video, “How to Create a More Perfect Union” infographic and the “Women’s Rights Case Study,” write to explain why there is a low success rate of amending the U.S. Constitution.  </a:t>
            </a:r>
            <a:endParaRPr/>
          </a:p>
          <a:p>
            <a:pPr marL="342900" marR="0" lvl="0" indent="-342900" algn="l" rtl="0">
              <a:spcBef>
                <a:spcPts val="1000"/>
              </a:spcBef>
              <a:spcAft>
                <a:spcPts val="0"/>
              </a:spcAft>
              <a:buClr>
                <a:srgbClr val="86D1D8"/>
              </a:buClr>
              <a:buSzPts val="1600"/>
              <a:buFont typeface="Noto Sans Symbols"/>
              <a:buChar char="▶"/>
            </a:pPr>
            <a:r>
              <a:rPr lang="en-US" sz="2000" b="0" i="0" u="sng" strike="noStrike" cap="none">
                <a:solidFill>
                  <a:schemeClr val="lt1"/>
                </a:solidFill>
                <a:latin typeface="Century Gothic"/>
                <a:ea typeface="Century Gothic"/>
                <a:cs typeface="Century Gothic"/>
                <a:sym typeface="Century Gothic"/>
              </a:rPr>
              <a:t>Prompt 2</a:t>
            </a:r>
            <a:endParaRPr sz="2000" b="0" i="0" u="none" strike="noStrike" cap="none">
              <a:solidFill>
                <a:schemeClr val="lt1"/>
              </a:solidFill>
              <a:latin typeface="Century Gothic"/>
              <a:ea typeface="Century Gothic"/>
              <a:cs typeface="Century Gothic"/>
              <a:sym typeface="Century Gothic"/>
            </a:endParaRPr>
          </a:p>
          <a:p>
            <a:pPr marL="0" marR="0" lvl="0" indent="0" algn="l" rtl="0">
              <a:spcBef>
                <a:spcPts val="1000"/>
              </a:spcBef>
              <a:spcAft>
                <a:spcPts val="0"/>
              </a:spcAft>
              <a:buClr>
                <a:srgbClr val="86D1D8"/>
              </a:buClr>
              <a:buFont typeface="Noto Sans Symbols"/>
              <a:buNone/>
            </a:pPr>
            <a:r>
              <a:rPr lang="en-US" sz="2000" b="0" i="0" u="none" strike="noStrike" cap="none">
                <a:solidFill>
                  <a:schemeClr val="lt1"/>
                </a:solidFill>
                <a:latin typeface="Century Gothic"/>
                <a:ea typeface="Century Gothic"/>
                <a:cs typeface="Century Gothic"/>
                <a:sym typeface="Century Gothic"/>
              </a:rPr>
              <a:t>How do the “Bad Roman Women’s Suffrage” video, “How to Create a More Perfect Union” infographic, and “Women’s Rights Case Study” support the idea that it is difficult to make a change to the U.S. Constitution? Support your writing with specific examples from each source. </a:t>
            </a:r>
            <a:endParaRPr sz="2000" b="0" i="0" u="none" strike="noStrike" cap="none">
              <a:solidFill>
                <a:schemeClr val="lt1"/>
              </a:solidFill>
              <a:latin typeface="Century Gothic"/>
              <a:ea typeface="Century Gothic"/>
              <a:cs typeface="Century Gothic"/>
              <a:sym typeface="Century Gothic"/>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5"/>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Font typeface="Century Gothic"/>
              <a:buNone/>
            </a:pPr>
            <a:endParaRPr sz="4200" b="0" i="0" u="none" strike="noStrike" cap="none">
              <a:solidFill>
                <a:schemeClr val="lt2"/>
              </a:solidFill>
              <a:latin typeface="Century Gothic"/>
              <a:ea typeface="Century Gothic"/>
              <a:cs typeface="Century Gothic"/>
              <a:sym typeface="Century Gothic"/>
            </a:endParaRPr>
          </a:p>
        </p:txBody>
      </p:sp>
      <p:sp>
        <p:nvSpPr>
          <p:cNvPr id="340" name="Google Shape;340;p45"/>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Autofit/>
          </a:bodyPr>
          <a:lstStyle/>
          <a:p>
            <a:pPr marL="342900" marR="0" lvl="0" indent="-241300" algn="l" rtl="0">
              <a:spcBef>
                <a:spcPts val="0"/>
              </a:spcBef>
              <a:spcAft>
                <a:spcPts val="0"/>
              </a:spcAft>
              <a:buClr>
                <a:srgbClr val="86D1D8"/>
              </a:buClr>
              <a:buSzPts val="1600"/>
              <a:buFont typeface="Noto Sans Symbols"/>
              <a:buNone/>
            </a:pPr>
            <a:endParaRPr sz="2000" b="0" i="0" u="none" strike="noStrike" cap="none">
              <a:solidFill>
                <a:schemeClr val="lt1"/>
              </a:solidFill>
              <a:latin typeface="Century Gothic"/>
              <a:ea typeface="Century Gothic"/>
              <a:cs typeface="Century Gothic"/>
              <a:sym typeface="Century Gothic"/>
            </a:endParaRPr>
          </a:p>
        </p:txBody>
      </p:sp>
      <p:pic>
        <p:nvPicPr>
          <p:cNvPr id="341" name="Google Shape;341;p45"/>
          <p:cNvPicPr preferRelativeResize="0"/>
          <p:nvPr/>
        </p:nvPicPr>
        <p:blipFill rotWithShape="1">
          <a:blip r:embed="rId3">
            <a:alphaModFix/>
          </a:blip>
          <a:srcRect/>
          <a:stretch/>
        </p:blipFill>
        <p:spPr>
          <a:xfrm>
            <a:off x="646111" y="452718"/>
            <a:ext cx="9672811" cy="560838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21" descr="http://nwhm.org/media/category/exhibits/rightsforwomen/cartoon5.jpg"/>
          <p:cNvPicPr preferRelativeResize="0"/>
          <p:nvPr/>
        </p:nvPicPr>
        <p:blipFill rotWithShape="1">
          <a:blip r:embed="rId3">
            <a:alphaModFix/>
          </a:blip>
          <a:srcRect/>
          <a:stretch/>
        </p:blipFill>
        <p:spPr>
          <a:xfrm>
            <a:off x="325572" y="188912"/>
            <a:ext cx="5457042" cy="6632405"/>
          </a:xfrm>
          <a:prstGeom prst="rect">
            <a:avLst/>
          </a:prstGeom>
          <a:noFill/>
          <a:ln w="9525" cap="flat" cmpd="sng">
            <a:solidFill>
              <a:schemeClr val="lt1"/>
            </a:solidFill>
            <a:prstDash val="solid"/>
            <a:miter lim="8000"/>
            <a:headEnd type="none" w="sm" len="sm"/>
            <a:tailEnd type="none" w="sm" len="sm"/>
          </a:ln>
        </p:spPr>
      </p:pic>
      <p:pic>
        <p:nvPicPr>
          <p:cNvPr id="165" name="Google Shape;165;p21"/>
          <p:cNvPicPr preferRelativeResize="0"/>
          <p:nvPr/>
        </p:nvPicPr>
        <p:blipFill rotWithShape="1">
          <a:blip r:embed="rId4">
            <a:alphaModFix/>
          </a:blip>
          <a:srcRect/>
          <a:stretch/>
        </p:blipFill>
        <p:spPr>
          <a:xfrm>
            <a:off x="5819775" y="4595611"/>
            <a:ext cx="6372225" cy="1066800"/>
          </a:xfrm>
          <a:prstGeom prst="rect">
            <a:avLst/>
          </a:prstGeom>
          <a:noFill/>
          <a:ln>
            <a:noFill/>
          </a:ln>
        </p:spPr>
      </p:pic>
      <p:sp>
        <p:nvSpPr>
          <p:cNvPr id="166" name="Google Shape;166;p21"/>
          <p:cNvSpPr txBox="1"/>
          <p:nvPr/>
        </p:nvSpPr>
        <p:spPr>
          <a:xfrm>
            <a:off x="5948563" y="1416677"/>
            <a:ext cx="6006585" cy="255454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i="0" u="none" strike="noStrike" cap="none">
                <a:solidFill>
                  <a:schemeClr val="lt1"/>
                </a:solidFill>
                <a:latin typeface="Century Gothic"/>
                <a:ea typeface="Century Gothic"/>
                <a:cs typeface="Century Gothic"/>
                <a:sym typeface="Century Gothic"/>
              </a:rPr>
              <a:t>Bellwork: </a:t>
            </a:r>
            <a:r>
              <a:rPr lang="en-US" sz="3200" b="0" i="0" u="none" strike="noStrike" cap="none">
                <a:solidFill>
                  <a:schemeClr val="lt1"/>
                </a:solidFill>
                <a:latin typeface="Century Gothic"/>
                <a:ea typeface="Century Gothic"/>
                <a:cs typeface="Century Gothic"/>
                <a:sym typeface="Century Gothic"/>
              </a:rPr>
              <a:t>Using the political cartoon, analyze the cartoon and record your responses on your Viewing Guide activity sheet. </a:t>
            </a:r>
            <a:endParaRPr sz="3200">
              <a:solidFill>
                <a:schemeClr val="lt1"/>
              </a:solidFill>
              <a:latin typeface="Century Gothic"/>
              <a:ea typeface="Century Gothic"/>
              <a:cs typeface="Century Gothic"/>
              <a:sym typeface="Century Gothic"/>
            </a:endParaRPr>
          </a:p>
        </p:txBody>
      </p:sp>
      <p:sp>
        <p:nvSpPr>
          <p:cNvPr id="167" name="Google Shape;167;p21"/>
          <p:cNvSpPr/>
          <p:nvPr/>
        </p:nvSpPr>
        <p:spPr>
          <a:xfrm rot="-2566218">
            <a:off x="9556123" y="3508655"/>
            <a:ext cx="1558344" cy="925132"/>
          </a:xfrm>
          <a:prstGeom prst="leftArrow">
            <a:avLst>
              <a:gd name="adj1" fmla="val 50000"/>
              <a:gd name="adj2" fmla="val 50000"/>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22"/>
          <p:cNvPicPr preferRelativeResize="0"/>
          <p:nvPr/>
        </p:nvPicPr>
        <p:blipFill rotWithShape="1">
          <a:blip r:embed="rId3">
            <a:alphaModFix/>
          </a:blip>
          <a:srcRect/>
          <a:stretch/>
        </p:blipFill>
        <p:spPr>
          <a:xfrm>
            <a:off x="638578" y="4748212"/>
            <a:ext cx="11064552" cy="1897287"/>
          </a:xfrm>
          <a:prstGeom prst="rect">
            <a:avLst/>
          </a:prstGeom>
          <a:noFill/>
          <a:ln>
            <a:noFill/>
          </a:ln>
        </p:spPr>
      </p:pic>
      <p:pic>
        <p:nvPicPr>
          <p:cNvPr id="173" name="Google Shape;173;p22"/>
          <p:cNvPicPr preferRelativeResize="0"/>
          <p:nvPr/>
        </p:nvPicPr>
        <p:blipFill rotWithShape="1">
          <a:blip r:embed="rId4">
            <a:alphaModFix/>
          </a:blip>
          <a:srcRect t="7778"/>
          <a:stretch/>
        </p:blipFill>
        <p:spPr>
          <a:xfrm>
            <a:off x="4022109" y="146004"/>
            <a:ext cx="4297489" cy="480865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23"/>
          <p:cNvPicPr preferRelativeResize="0"/>
          <p:nvPr/>
        </p:nvPicPr>
        <p:blipFill rotWithShape="1">
          <a:blip r:embed="rId3">
            <a:alphaModFix/>
          </a:blip>
          <a:srcRect/>
          <a:stretch/>
        </p:blipFill>
        <p:spPr>
          <a:xfrm>
            <a:off x="492014" y="4261095"/>
            <a:ext cx="11256609" cy="1560156"/>
          </a:xfrm>
          <a:prstGeom prst="rect">
            <a:avLst/>
          </a:prstGeom>
          <a:noFill/>
          <a:ln>
            <a:noFill/>
          </a:ln>
        </p:spPr>
      </p:pic>
      <p:sp>
        <p:nvSpPr>
          <p:cNvPr id="179" name="Google Shape;179;p23"/>
          <p:cNvSpPr txBox="1"/>
          <p:nvPr/>
        </p:nvSpPr>
        <p:spPr>
          <a:xfrm>
            <a:off x="1013106" y="2163651"/>
            <a:ext cx="10214423"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chemeClr val="lt1"/>
                </a:solidFill>
                <a:latin typeface="Century Gothic"/>
                <a:ea typeface="Century Gothic"/>
                <a:cs typeface="Century Gothic"/>
                <a:sym typeface="Century Gothic"/>
              </a:rPr>
              <a:t>After discussing your responses with your team, add any additional notes or evidence to your graphic organizer. </a:t>
            </a:r>
            <a:endParaRPr sz="3200">
              <a:solidFill>
                <a:schemeClr val="lt1"/>
              </a:solidFill>
              <a:latin typeface="Century Gothic"/>
              <a:ea typeface="Century Gothic"/>
              <a:cs typeface="Century Gothic"/>
              <a:sym typeface="Century Gothic"/>
            </a:endParaRPr>
          </a:p>
        </p:txBody>
      </p:sp>
      <p:sp>
        <p:nvSpPr>
          <p:cNvPr id="180" name="Google Shape;180;p23"/>
          <p:cNvSpPr/>
          <p:nvPr/>
        </p:nvSpPr>
        <p:spPr>
          <a:xfrm rot="-2566218">
            <a:off x="7856113" y="3798528"/>
            <a:ext cx="1558344" cy="925132"/>
          </a:xfrm>
          <a:prstGeom prst="leftArrow">
            <a:avLst>
              <a:gd name="adj1" fmla="val 50000"/>
              <a:gd name="adj2" fmla="val 50000"/>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24" descr="Suffrage video .jpg">
            <a:hlinkClick r:id="rId3"/>
          </p:cNvPr>
          <p:cNvPicPr preferRelativeResize="0">
            <a:picLocks noGrp="1"/>
          </p:cNvPicPr>
          <p:nvPr>
            <p:ph type="body" idx="4294967295"/>
          </p:nvPr>
        </p:nvPicPr>
        <p:blipFill rotWithShape="1">
          <a:blip r:embed="rId4">
            <a:alphaModFix/>
          </a:blip>
          <a:srcRect l="682" t="14369" r="11104" b="4776"/>
          <a:stretch/>
        </p:blipFill>
        <p:spPr>
          <a:xfrm>
            <a:off x="781796" y="373488"/>
            <a:ext cx="6685875" cy="3829094"/>
          </a:xfrm>
          <a:prstGeom prst="rect">
            <a:avLst/>
          </a:prstGeom>
          <a:noFill/>
          <a:ln w="9525" cap="flat" cmpd="sng">
            <a:solidFill>
              <a:schemeClr val="lt1"/>
            </a:solidFill>
            <a:prstDash val="solid"/>
            <a:round/>
            <a:headEnd type="none" w="sm" len="sm"/>
            <a:tailEnd type="none" w="sm" len="sm"/>
          </a:ln>
        </p:spPr>
      </p:pic>
      <p:pic>
        <p:nvPicPr>
          <p:cNvPr id="187" name="Google Shape;187;p24"/>
          <p:cNvPicPr preferRelativeResize="0"/>
          <p:nvPr/>
        </p:nvPicPr>
        <p:blipFill rotWithShape="1">
          <a:blip r:embed="rId5">
            <a:alphaModFix/>
          </a:blip>
          <a:srcRect/>
          <a:stretch/>
        </p:blipFill>
        <p:spPr>
          <a:xfrm>
            <a:off x="2087584" y="3017278"/>
            <a:ext cx="9834874" cy="3589583"/>
          </a:xfrm>
          <a:prstGeom prst="rect">
            <a:avLst/>
          </a:prstGeom>
          <a:noFill/>
          <a:ln>
            <a:noFill/>
          </a:ln>
        </p:spPr>
      </p:pic>
      <p:sp>
        <p:nvSpPr>
          <p:cNvPr id="188" name="Google Shape;188;p24"/>
          <p:cNvSpPr/>
          <p:nvPr/>
        </p:nvSpPr>
        <p:spPr>
          <a:xfrm rot="-2566218">
            <a:off x="7108200" y="2047001"/>
            <a:ext cx="1558344" cy="925132"/>
          </a:xfrm>
          <a:prstGeom prst="leftArrow">
            <a:avLst>
              <a:gd name="adj1" fmla="val 50000"/>
              <a:gd name="adj2" fmla="val 50000"/>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89" name="Google Shape;189;p24"/>
          <p:cNvSpPr txBox="1"/>
          <p:nvPr/>
        </p:nvSpPr>
        <p:spPr>
          <a:xfrm>
            <a:off x="8657548" y="1592765"/>
            <a:ext cx="3148999"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Century Gothic"/>
                <a:ea typeface="Century Gothic"/>
                <a:cs typeface="Century Gothic"/>
                <a:sym typeface="Century Gothic"/>
              </a:rPr>
              <a:t>As we watch the video, jot down specific evidence that helps you answer each question. </a:t>
            </a: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5" descr="Suffrage video .jpg">
            <a:hlinkClick r:id="rId3"/>
          </p:cNvPr>
          <p:cNvPicPr preferRelativeResize="0">
            <a:picLocks noGrp="1"/>
          </p:cNvPicPr>
          <p:nvPr>
            <p:ph type="body" idx="4294967295"/>
          </p:nvPr>
        </p:nvPicPr>
        <p:blipFill rotWithShape="1">
          <a:blip r:embed="rId4">
            <a:alphaModFix/>
          </a:blip>
          <a:srcRect l="682" t="14369" r="11104" b="4776"/>
          <a:stretch/>
        </p:blipFill>
        <p:spPr>
          <a:xfrm>
            <a:off x="777026" y="508714"/>
            <a:ext cx="9575514" cy="5484031"/>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26" descr="Suffrage video .jpg">
            <a:hlinkClick r:id="rId3"/>
          </p:cNvPr>
          <p:cNvPicPr preferRelativeResize="0">
            <a:picLocks noGrp="1"/>
          </p:cNvPicPr>
          <p:nvPr>
            <p:ph type="body" idx="4294967295"/>
          </p:nvPr>
        </p:nvPicPr>
        <p:blipFill rotWithShape="1">
          <a:blip r:embed="rId4">
            <a:alphaModFix/>
          </a:blip>
          <a:srcRect l="682" t="14369" r="11104" b="4776"/>
          <a:stretch/>
        </p:blipFill>
        <p:spPr>
          <a:xfrm>
            <a:off x="781796" y="373488"/>
            <a:ext cx="6685875" cy="3829094"/>
          </a:xfrm>
          <a:prstGeom prst="rect">
            <a:avLst/>
          </a:prstGeom>
          <a:noFill/>
          <a:ln w="9525" cap="flat" cmpd="sng">
            <a:solidFill>
              <a:schemeClr val="lt1"/>
            </a:solidFill>
            <a:prstDash val="solid"/>
            <a:round/>
            <a:headEnd type="none" w="sm" len="sm"/>
            <a:tailEnd type="none" w="sm" len="sm"/>
          </a:ln>
        </p:spPr>
      </p:pic>
      <p:pic>
        <p:nvPicPr>
          <p:cNvPr id="202" name="Google Shape;202;p26"/>
          <p:cNvPicPr preferRelativeResize="0"/>
          <p:nvPr/>
        </p:nvPicPr>
        <p:blipFill rotWithShape="1">
          <a:blip r:embed="rId5">
            <a:alphaModFix/>
          </a:blip>
          <a:srcRect/>
          <a:stretch/>
        </p:blipFill>
        <p:spPr>
          <a:xfrm>
            <a:off x="2087584" y="3017278"/>
            <a:ext cx="9834874" cy="3589583"/>
          </a:xfrm>
          <a:prstGeom prst="rect">
            <a:avLst/>
          </a:prstGeom>
          <a:noFill/>
          <a:ln>
            <a:noFill/>
          </a:ln>
        </p:spPr>
      </p:pic>
      <p:sp>
        <p:nvSpPr>
          <p:cNvPr id="203" name="Google Shape;203;p26"/>
          <p:cNvSpPr/>
          <p:nvPr/>
        </p:nvSpPr>
        <p:spPr>
          <a:xfrm rot="-2566218">
            <a:off x="7108200" y="2047001"/>
            <a:ext cx="1558344" cy="925132"/>
          </a:xfrm>
          <a:prstGeom prst="leftArrow">
            <a:avLst>
              <a:gd name="adj1" fmla="val 50000"/>
              <a:gd name="adj2" fmla="val 50000"/>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04" name="Google Shape;204;p26"/>
          <p:cNvSpPr txBox="1"/>
          <p:nvPr/>
        </p:nvSpPr>
        <p:spPr>
          <a:xfrm>
            <a:off x="8657548" y="1592765"/>
            <a:ext cx="3148999"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Century Gothic"/>
                <a:ea typeface="Century Gothic"/>
                <a:cs typeface="Century Gothic"/>
                <a:sym typeface="Century Gothic"/>
              </a:rPr>
              <a:t>As we watch the video, jot down specific evidence that helps you answer each question. </a:t>
            </a:r>
            <a:endParaRPr sz="1800">
              <a:solidFill>
                <a:schemeClr val="lt1"/>
              </a:solidFill>
              <a:latin typeface="Century Gothic"/>
              <a:ea typeface="Century Gothic"/>
              <a:cs typeface="Century Gothic"/>
              <a:sym typeface="Century Gothic"/>
            </a:endParaRPr>
          </a:p>
        </p:txBody>
      </p:sp>
      <p:sp>
        <p:nvSpPr>
          <p:cNvPr id="205" name="Google Shape;205;p26"/>
          <p:cNvSpPr txBox="1"/>
          <p:nvPr/>
        </p:nvSpPr>
        <p:spPr>
          <a:xfrm>
            <a:off x="4842456" y="3378234"/>
            <a:ext cx="303941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FF0000"/>
                </a:solidFill>
                <a:latin typeface="Century Gothic"/>
                <a:ea typeface="Century Gothic"/>
                <a:cs typeface="Century Gothic"/>
                <a:sym typeface="Century Gothic"/>
              </a:rPr>
              <a:t>“votes are ours”</a:t>
            </a:r>
            <a:endParaRPr sz="1800">
              <a:solidFill>
                <a:srgbClr val="FF0000"/>
              </a:solidFill>
              <a:latin typeface="Century Gothic"/>
              <a:ea typeface="Century Gothic"/>
              <a:cs typeface="Century Gothic"/>
              <a:sym typeface="Century Gothic"/>
            </a:endParaRPr>
          </a:p>
        </p:txBody>
      </p:sp>
      <p:sp>
        <p:nvSpPr>
          <p:cNvPr id="206" name="Google Shape;206;p26"/>
          <p:cNvSpPr txBox="1"/>
          <p:nvPr/>
        </p:nvSpPr>
        <p:spPr>
          <a:xfrm>
            <a:off x="4842456" y="4017916"/>
            <a:ext cx="3477296"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FF0000"/>
                </a:solidFill>
                <a:latin typeface="Century Gothic"/>
                <a:ea typeface="Century Gothic"/>
                <a:cs typeface="Century Gothic"/>
                <a:sym typeface="Century Gothic"/>
              </a:rPr>
              <a:t>“It’s gotten ugly, they’ve passed the 15</a:t>
            </a:r>
            <a:r>
              <a:rPr lang="en-US" sz="1800" baseline="30000">
                <a:solidFill>
                  <a:srgbClr val="FF0000"/>
                </a:solidFill>
                <a:latin typeface="Century Gothic"/>
                <a:ea typeface="Century Gothic"/>
                <a:cs typeface="Century Gothic"/>
                <a:sym typeface="Century Gothic"/>
              </a:rPr>
              <a:t>th</a:t>
            </a:r>
            <a:r>
              <a:rPr lang="en-US" sz="1800">
                <a:solidFill>
                  <a:srgbClr val="FF0000"/>
                </a:solidFill>
                <a:latin typeface="Century Gothic"/>
                <a:ea typeface="Century Gothic"/>
                <a:cs typeface="Century Gothic"/>
                <a:sym typeface="Century Gothic"/>
              </a:rPr>
              <a:t>…”</a:t>
            </a:r>
            <a:endParaRPr sz="1800">
              <a:solidFill>
                <a:srgbClr val="FF0000"/>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27" descr="Suffrage video .jpg">
            <a:hlinkClick r:id="rId3"/>
          </p:cNvPr>
          <p:cNvPicPr preferRelativeResize="0">
            <a:picLocks noGrp="1"/>
          </p:cNvPicPr>
          <p:nvPr>
            <p:ph type="body" idx="4294967295"/>
          </p:nvPr>
        </p:nvPicPr>
        <p:blipFill rotWithShape="1">
          <a:blip r:embed="rId4">
            <a:alphaModFix/>
          </a:blip>
          <a:srcRect l="682" t="14369" r="11104" b="4776"/>
          <a:stretch/>
        </p:blipFill>
        <p:spPr>
          <a:xfrm>
            <a:off x="781796" y="373488"/>
            <a:ext cx="6685875" cy="3829094"/>
          </a:xfrm>
          <a:prstGeom prst="rect">
            <a:avLst/>
          </a:prstGeom>
          <a:noFill/>
          <a:ln w="9525" cap="flat" cmpd="sng">
            <a:solidFill>
              <a:schemeClr val="lt1"/>
            </a:solidFill>
            <a:prstDash val="solid"/>
            <a:round/>
            <a:headEnd type="none" w="sm" len="sm"/>
            <a:tailEnd type="none" w="sm" len="sm"/>
          </a:ln>
        </p:spPr>
      </p:pic>
      <p:pic>
        <p:nvPicPr>
          <p:cNvPr id="213" name="Google Shape;213;p27"/>
          <p:cNvPicPr preferRelativeResize="0"/>
          <p:nvPr/>
        </p:nvPicPr>
        <p:blipFill rotWithShape="1">
          <a:blip r:embed="rId5">
            <a:alphaModFix/>
          </a:blip>
          <a:srcRect/>
          <a:stretch/>
        </p:blipFill>
        <p:spPr>
          <a:xfrm>
            <a:off x="2087584" y="3017278"/>
            <a:ext cx="9834874" cy="3589583"/>
          </a:xfrm>
          <a:prstGeom prst="rect">
            <a:avLst/>
          </a:prstGeom>
          <a:noFill/>
          <a:ln>
            <a:noFill/>
          </a:ln>
        </p:spPr>
      </p:pic>
      <p:sp>
        <p:nvSpPr>
          <p:cNvPr id="214" name="Google Shape;214;p27"/>
          <p:cNvSpPr/>
          <p:nvPr/>
        </p:nvSpPr>
        <p:spPr>
          <a:xfrm rot="-2566218">
            <a:off x="10044583" y="2694137"/>
            <a:ext cx="1558344" cy="925132"/>
          </a:xfrm>
          <a:prstGeom prst="leftArrow">
            <a:avLst>
              <a:gd name="adj1" fmla="val 50000"/>
              <a:gd name="adj2" fmla="val 50000"/>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15" name="Google Shape;215;p27"/>
          <p:cNvSpPr txBox="1"/>
          <p:nvPr/>
        </p:nvSpPr>
        <p:spPr>
          <a:xfrm>
            <a:off x="7674756" y="1387933"/>
            <a:ext cx="3148999" cy="1477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Century Gothic"/>
                <a:ea typeface="Century Gothic"/>
                <a:cs typeface="Century Gothic"/>
                <a:sym typeface="Century Gothic"/>
              </a:rPr>
              <a:t>After viewing, use your evidence collected to summarize your responses in one complete sentence on your activity sheet. </a:t>
            </a:r>
            <a:endParaRPr sz="1800">
              <a:solidFill>
                <a:schemeClr val="lt1"/>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692</Words>
  <Application>Microsoft Office PowerPoint</Application>
  <PresentationFormat>Widescreen</PresentationFormat>
  <Paragraphs>44</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Century Gothic</vt:lpstr>
      <vt:lpstr>Noto Sans Symbols</vt:lpstr>
      <vt:lpstr>Ion</vt:lpstr>
      <vt:lpstr>How can the United States Constitution be amended?  Why is the amendment process difficult?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Video Viewing Guide</vt:lpstr>
      <vt:lpstr>Bad Romance</vt:lpstr>
      <vt:lpstr>Bad Romance</vt:lpstr>
      <vt:lpstr>Bad Romance</vt:lpstr>
      <vt:lpstr>Both the political cartoon and video represent a specific amendment.   We will examine the methods to propose and ratify amendments to the United States Constitution.</vt:lpstr>
      <vt:lpstr>PowerPoint Presentation</vt:lpstr>
      <vt:lpstr>PowerPoint Presentation</vt:lpstr>
      <vt:lpstr>Amendment Process</vt:lpstr>
      <vt:lpstr>We will examine the methods to propose and ratify amendments to the United States Constitution.  Methods and Sequence make numbers important to our understanding….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Monitoring and Assessment Options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the United States Constitution be amended?  Why is the amendment process difficult?</dc:title>
  <dc:creator>Denis Macisaac</dc:creator>
  <cp:lastModifiedBy>Denis Macisaac</cp:lastModifiedBy>
  <cp:revision>1</cp:revision>
  <dcterms:modified xsi:type="dcterms:W3CDTF">2020-01-13T19:01:21Z</dcterms:modified>
</cp:coreProperties>
</file>