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1/7/2019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1/7/2019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Legislative Branch of the Federal Government</a:t>
            </a:r>
            <a:endParaRPr lang="en-US" dirty="0"/>
          </a:p>
        </p:txBody>
      </p:sp>
      <p:pic>
        <p:nvPicPr>
          <p:cNvPr id="3074" name="Picture 2" descr="Image result for the senate cha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505" y="4106779"/>
            <a:ext cx="5062313" cy="262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4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US Congress</a:t>
            </a:r>
            <a:endParaRPr lang="en-US" dirty="0"/>
          </a:p>
        </p:txBody>
      </p:sp>
      <p:sp>
        <p:nvSpPr>
          <p:cNvPr id="3" name="Content Placeholder 2"/>
          <p:cNvSpPr>
            <a:spLocks noGrp="1"/>
          </p:cNvSpPr>
          <p:nvPr>
            <p:ph idx="1"/>
          </p:nvPr>
        </p:nvSpPr>
        <p:spPr>
          <a:xfrm>
            <a:off x="680321" y="2336873"/>
            <a:ext cx="10639320" cy="4158520"/>
          </a:xfrm>
        </p:spPr>
        <p:txBody>
          <a:bodyPr>
            <a:normAutofit fontScale="85000" lnSpcReduction="20000"/>
          </a:bodyPr>
          <a:lstStyle/>
          <a:p>
            <a:r>
              <a:rPr lang="en-US" dirty="0" smtClean="0"/>
              <a:t>The place where US representatives go to debate issues and pass laws is called the Congress </a:t>
            </a:r>
          </a:p>
          <a:p>
            <a:r>
              <a:rPr lang="en-US" dirty="0" smtClean="0"/>
              <a:t>Two houses- the House of Representatives and the Senate.</a:t>
            </a:r>
          </a:p>
          <a:p>
            <a:r>
              <a:rPr lang="en-US" dirty="0" smtClean="0"/>
              <a:t>Each house has the power to pass laws but each house also has its own set of unique powers.  The reason for this is to make sure no politician or group of politicians can have too much power over the government. (checks and balances)</a:t>
            </a:r>
          </a:p>
          <a:p>
            <a:r>
              <a:rPr lang="en-US" dirty="0" smtClean="0"/>
              <a:t>Unique fact-The US Congress is the only legislature in the world that has the power to govern and pass laws all by itself, without the need for a national leader. Example; a president or a prime minister.</a:t>
            </a:r>
          </a:p>
          <a:p>
            <a:r>
              <a:rPr lang="en-US" dirty="0" smtClean="0"/>
              <a:t>Only the congress can pass laws at the federal government level. </a:t>
            </a:r>
            <a:endParaRPr lang="en-US" dirty="0"/>
          </a:p>
          <a:p>
            <a:r>
              <a:rPr lang="en-US" dirty="0" smtClean="0"/>
              <a:t>Congress can only pass laws of national importance, such as international trade and defense of the nation and making money.  All other powers, not given to the Congress by the constitution, are give to the states. </a:t>
            </a:r>
          </a:p>
          <a:p>
            <a:r>
              <a:rPr lang="en-US" dirty="0" smtClean="0"/>
              <a:t>Only the Congress can declare war on another country. </a:t>
            </a:r>
            <a:endParaRPr lang="en-US" dirty="0"/>
          </a:p>
        </p:txBody>
      </p:sp>
    </p:spTree>
    <p:extLst>
      <p:ext uri="{BB962C8B-B14F-4D97-AF65-F5344CB8AC3E}">
        <p14:creationId xmlns:p14="http://schemas.microsoft.com/office/powerpoint/2010/main" val="203467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House of Representatives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is the peoples house.  There is approximately 454 members in this chamber, each member represents at least one community or precinct within the United States.  The amount of representatives from each state depends on the population in that state.  As the population increases or decrease, so does the number of representatives for that state. </a:t>
            </a:r>
          </a:p>
          <a:p>
            <a:r>
              <a:rPr lang="en-US" dirty="0" smtClean="0"/>
              <a:t>All money bills (taxes) must start in the House of Representatives</a:t>
            </a:r>
          </a:p>
          <a:p>
            <a:r>
              <a:rPr lang="en-US" dirty="0" smtClean="0"/>
              <a:t> The leader of the House is called the Speaker.  He or she is the head of the political party that won the most seats in the last US election.</a:t>
            </a:r>
          </a:p>
          <a:p>
            <a:r>
              <a:rPr lang="en-US" dirty="0" smtClean="0"/>
              <a:t>House members sit for 2 year terms</a:t>
            </a:r>
          </a:p>
          <a:p>
            <a:r>
              <a:rPr lang="en-US" dirty="0" smtClean="0"/>
              <a:t>You must be 25 years of age and a US citizen for at least seven years prior to your election win. </a:t>
            </a:r>
          </a:p>
          <a:p>
            <a:r>
              <a:rPr lang="en-US" dirty="0" smtClean="0"/>
              <a:t>The House of Representatives is the only chamber that can lay charges against a sitting president for high crimes and misdemeanors. </a:t>
            </a:r>
            <a:endParaRPr lang="en-US" dirty="0"/>
          </a:p>
          <a:p>
            <a:endParaRPr lang="en-US" dirty="0"/>
          </a:p>
        </p:txBody>
      </p:sp>
      <p:pic>
        <p:nvPicPr>
          <p:cNvPr id="1026" name="Picture 2" descr="Image result for pictures of the US sen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299" y="297052"/>
            <a:ext cx="5204701" cy="199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99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Senate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are 100 senators, 2 from each state.</a:t>
            </a:r>
          </a:p>
          <a:p>
            <a:r>
              <a:rPr lang="en-US" dirty="0" smtClean="0"/>
              <a:t>The senate has the right to approve or reject all official appointments by the president.</a:t>
            </a:r>
          </a:p>
          <a:p>
            <a:r>
              <a:rPr lang="en-US" dirty="0" smtClean="0"/>
              <a:t>The senate may debate, make changes to, and pass any laws that are also passed by the House of Representatives.  However, the Senate cannot initiate any new money bills (taxes).</a:t>
            </a:r>
          </a:p>
          <a:p>
            <a:r>
              <a:rPr lang="en-US" dirty="0" smtClean="0"/>
              <a:t>The Senate must hold a trial if any charges are laid by the House of Representatives of a sitting US president. </a:t>
            </a:r>
          </a:p>
          <a:p>
            <a:r>
              <a:rPr lang="en-US" dirty="0" smtClean="0"/>
              <a:t>Senators must be at least 30 years old and be nine years a citizen at the time of their election. Senators sit for 6 year terms and are elected on a staggering basis every two years. </a:t>
            </a:r>
            <a:endParaRPr lang="en-US" dirty="0"/>
          </a:p>
        </p:txBody>
      </p:sp>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683" y="145762"/>
            <a:ext cx="4414345" cy="248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78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Passing Laws</a:t>
            </a:r>
            <a:endParaRPr lang="en-US" dirty="0"/>
          </a:p>
        </p:txBody>
      </p:sp>
      <p:sp>
        <p:nvSpPr>
          <p:cNvPr id="3" name="Content Placeholder 2"/>
          <p:cNvSpPr>
            <a:spLocks noGrp="1"/>
          </p:cNvSpPr>
          <p:nvPr>
            <p:ph idx="1"/>
          </p:nvPr>
        </p:nvSpPr>
        <p:spPr/>
        <p:txBody>
          <a:bodyPr>
            <a:normAutofit lnSpcReduction="10000"/>
          </a:bodyPr>
          <a:lstStyle/>
          <a:p>
            <a:r>
              <a:rPr lang="en-US" dirty="0" smtClean="0"/>
              <a:t>All proposed laws can start in either the House or Senate, with the exception of taxes.  These bills must start in the House. </a:t>
            </a:r>
          </a:p>
          <a:p>
            <a:r>
              <a:rPr lang="en-US" dirty="0" smtClean="0"/>
              <a:t>All proposed laws are called bills.  They must pass each house by a simple majority (50% plus 1).</a:t>
            </a:r>
          </a:p>
          <a:p>
            <a:r>
              <a:rPr lang="en-US" dirty="0" smtClean="0"/>
              <a:t>Once a bill has passed both houses, it must be sent to the president who has 10 days to sign or veto the bill. If not signed, the bill will become law after that time.  If it is vetoed, the bill will go back to Congress.  If the Congress wants to pass the bill as is, it now must have a 2/3 majority (68%) of the members present.  If not, the bill will not become law unless it is signed by the president.  </a:t>
            </a:r>
          </a:p>
          <a:p>
            <a:endParaRPr lang="en-US" dirty="0"/>
          </a:p>
        </p:txBody>
      </p:sp>
      <p:pic>
        <p:nvPicPr>
          <p:cNvPr id="4098" name="Picture 2" descr="Image result for passing bills in to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8041" y="472922"/>
            <a:ext cx="1781733" cy="13612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passing bills in to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3717" y="3421117"/>
            <a:ext cx="1988283" cy="20829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assing bills in to 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028" y="191682"/>
            <a:ext cx="1484014" cy="192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03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on the president and the Supreme Court.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Congress can act as a check on the president by overriding any presidential veto of bills that the Congress wants to become law.  Although it is quite rare, it has happened many times in US history. </a:t>
            </a:r>
          </a:p>
          <a:p>
            <a:r>
              <a:rPr lang="en-US" dirty="0" smtClean="0"/>
              <a:t>Only the Congress, through the Senate, has the power to approve any presidential nominations for public office.</a:t>
            </a:r>
          </a:p>
          <a:p>
            <a:r>
              <a:rPr lang="en-US" dirty="0" smtClean="0"/>
              <a:t>Though the president is commander and chief of the military, the Congress is the only branch of government that can declare war and can approve or deny money needed for the military to function. </a:t>
            </a:r>
          </a:p>
          <a:p>
            <a:r>
              <a:rPr lang="en-US" dirty="0" smtClean="0"/>
              <a:t>The Congress can amend the powers of the court, other than those granted by the constitution and can change the number of judges that sit on the court. </a:t>
            </a:r>
            <a:endParaRPr lang="en-US" dirty="0"/>
          </a:p>
        </p:txBody>
      </p:sp>
    </p:spTree>
    <p:extLst>
      <p:ext uri="{BB962C8B-B14F-4D97-AF65-F5344CB8AC3E}">
        <p14:creationId xmlns:p14="http://schemas.microsoft.com/office/powerpoint/2010/main" val="237998149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103</TotalTime>
  <Words>753</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Trebuchet MS</vt:lpstr>
      <vt:lpstr>Berlin</vt:lpstr>
      <vt:lpstr>Legislative Branch of the Federal Government</vt:lpstr>
      <vt:lpstr>The US Congress</vt:lpstr>
      <vt:lpstr>The House of Representatives</vt:lpstr>
      <vt:lpstr>The US Senate</vt:lpstr>
      <vt:lpstr>Passing Laws</vt:lpstr>
      <vt:lpstr>Check on the president and the Supreme Court.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Branch of the Federal Government</dc:title>
  <dc:creator>Mac Isaac, Denis</dc:creator>
  <cp:lastModifiedBy>Mac Isaac, Denis</cp:lastModifiedBy>
  <cp:revision>11</cp:revision>
  <dcterms:created xsi:type="dcterms:W3CDTF">2019-01-07T18:49:28Z</dcterms:created>
  <dcterms:modified xsi:type="dcterms:W3CDTF">2019-01-07T20:56:08Z</dcterms:modified>
</cp:coreProperties>
</file>