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embeddedFontLst>
    <p:embeddedFont>
      <p:font typeface="Century Gothic" panose="020B0502020202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1" name="Google Shape;46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5" name="Google Shape;47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sz="4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900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://www.archives.gov/exhibits/eyewitness/html.php?section=2" TargetMode="Externa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ctrTitle"/>
          </p:nvPr>
        </p:nvSpPr>
        <p:spPr>
          <a:xfrm>
            <a:off x="1751012" y="3429000"/>
            <a:ext cx="86763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r>
              <a:rPr lang="en-US" sz="4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C.3.6 – IMPACT OF CONSTITUTIONAL RIGHTS</a:t>
            </a:r>
            <a:endParaRPr sz="48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1751012" y="5463822"/>
            <a:ext cx="8676222" cy="72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SS.7.C.3.6 – Evaluate constitutional rights and their impact on individuals and society.</a:t>
            </a:r>
            <a:endParaRPr sz="21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8175" y="304788"/>
            <a:ext cx="41656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1141413" y="419101"/>
            <a:ext cx="3757965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 b="0" i="1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n-US" sz="3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individual rights shape involvement in social, political, and economic systems</a:t>
            </a:r>
            <a:r>
              <a:rPr lang="en-US" sz="3600"/>
              <a:t>…which </a:t>
            </a:r>
            <a:r>
              <a:rPr lang="en-US" sz="3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dependent upon individual rights.</a:t>
            </a:r>
            <a:endParaRPr/>
          </a:p>
        </p:txBody>
      </p:sp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3586" y="292975"/>
            <a:ext cx="2884125" cy="28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8998" y="3360750"/>
            <a:ext cx="4149500" cy="310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1066800" y="292100"/>
            <a:ext cx="6213000" cy="6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4400" b="0" i="1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 a delicate balance between a government protecting the rights of the individual &amp; protecting society.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4400" b="0" i="1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4400" i="1"/>
              <a:t>We will look at 3 cases in US history in which this balance was challenged.</a:t>
            </a:r>
            <a:endParaRPr sz="44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1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600" y="1902050"/>
            <a:ext cx="4137450" cy="27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112712" y="-444499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r>
              <a:rPr lang="en-US"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CASE STUDY 1: PROPERTY RIGHTS</a:t>
            </a: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30"/>
          <p:cNvSpPr txBox="1">
            <a:spLocks noGrp="1"/>
          </p:cNvSpPr>
          <p:nvPr>
            <p:ph type="body" idx="1"/>
          </p:nvPr>
        </p:nvSpPr>
        <p:spPr>
          <a:xfrm>
            <a:off x="862013" y="32511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214436"/>
            <a:ext cx="12191999" cy="380206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 txBox="1"/>
          <p:nvPr/>
        </p:nvSpPr>
        <p:spPr>
          <a:xfrm>
            <a:off x="2911634" y="4813299"/>
            <a:ext cx="8568371" cy="1077218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Highlight key points in each definition.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Summarize the meaning in your words.</a:t>
            </a: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3900" y="237825"/>
            <a:ext cx="3054375" cy="203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5764"/>
            <a:ext cx="12192001" cy="42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2800" y="4503912"/>
            <a:ext cx="4539875" cy="205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5" name="Google Shape;23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23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 txBox="1"/>
          <p:nvPr/>
        </p:nvSpPr>
        <p:spPr>
          <a:xfrm>
            <a:off x="4191000" y="416511"/>
            <a:ext cx="746311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man owns his opinions and has freedom in sharing them.</a:t>
            </a:r>
            <a:endParaRPr sz="32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32"/>
          <p:cNvSpPr txBox="1"/>
          <p:nvPr/>
        </p:nvSpPr>
        <p:spPr>
          <a:xfrm>
            <a:off x="4191000" y="2005515"/>
            <a:ext cx="746311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Everyone has the right to own property.</a:t>
            </a:r>
            <a:endParaRPr sz="36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4191000" y="3657239"/>
            <a:ext cx="7645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have a right to property and personal freedom.</a:t>
            </a:r>
            <a:endParaRPr sz="36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32"/>
          <p:cNvSpPr txBox="1"/>
          <p:nvPr/>
        </p:nvSpPr>
        <p:spPr>
          <a:xfrm>
            <a:off x="4191000" y="5199932"/>
            <a:ext cx="7645400" cy="153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there is tyranny (abuse of power), rights are infringed upon (taken away).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6" name="Google Shape;24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88" y="477043"/>
            <a:ext cx="12192000" cy="217011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3"/>
          <p:cNvSpPr txBox="1"/>
          <p:nvPr/>
        </p:nvSpPr>
        <p:spPr>
          <a:xfrm>
            <a:off x="4216400" y="724028"/>
            <a:ext cx="66167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Gov’t was formed to protect the rights of people &amp; property.</a:t>
            </a:r>
            <a:endParaRPr sz="36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1436" y="2984775"/>
            <a:ext cx="5322038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6425" y="2984775"/>
            <a:ext cx="4170975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6" name="Google Shape;25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"/>
            <a:ext cx="12192000" cy="55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4"/>
          <p:cNvSpPr txBox="1"/>
          <p:nvPr/>
        </p:nvSpPr>
        <p:spPr>
          <a:xfrm>
            <a:off x="1541928" y="1789093"/>
            <a:ext cx="885937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Property is man’s opinions &amp; whatever else he values.</a:t>
            </a:r>
            <a:endParaRPr sz="28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34"/>
          <p:cNvSpPr txBox="1"/>
          <p:nvPr/>
        </p:nvSpPr>
        <p:spPr>
          <a:xfrm>
            <a:off x="1541928" y="3575075"/>
            <a:ext cx="104595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Madison is saying that a man owns his rights.</a:t>
            </a:r>
            <a:endParaRPr sz="28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34"/>
          <p:cNvSpPr txBox="1"/>
          <p:nvPr/>
        </p:nvSpPr>
        <p:spPr>
          <a:xfrm>
            <a:off x="1541928" y="5158770"/>
            <a:ext cx="104595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</a:t>
            </a:r>
            <a:endParaRPr sz="28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0" name="Google Shape;26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573" y="4749050"/>
            <a:ext cx="1638100" cy="20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7" name="Google Shape;26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4000"/>
            <a:ext cx="12192000" cy="64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5"/>
          <p:cNvSpPr txBox="1"/>
          <p:nvPr/>
        </p:nvSpPr>
        <p:spPr>
          <a:xfrm>
            <a:off x="654756" y="1300490"/>
            <a:ext cx="1039265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protecting the right to private property, gov is respects individual rights</a:t>
            </a:r>
            <a:endParaRPr sz="24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 txBox="1"/>
          <p:nvPr/>
        </p:nvSpPr>
        <p:spPr>
          <a:xfrm>
            <a:off x="1803400" y="2345323"/>
            <a:ext cx="924401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en-US" sz="2800" b="0" i="0" u="none" strike="noStrike" cap="none" baseline="30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 protections – due process &amp; eminent domain</a:t>
            </a:r>
            <a:endParaRPr sz="28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36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6" name="Google Shape;2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666" y="0"/>
            <a:ext cx="107434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 txBox="1"/>
          <p:nvPr/>
        </p:nvSpPr>
        <p:spPr>
          <a:xfrm>
            <a:off x="4483100" y="2052191"/>
            <a:ext cx="66675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…changing the neighborhood into trendy condos…</a:t>
            </a:r>
            <a:endParaRPr sz="32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 txBox="1"/>
          <p:nvPr/>
        </p:nvSpPr>
        <p:spPr>
          <a:xfrm>
            <a:off x="4481512" y="3157089"/>
            <a:ext cx="66675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ity can take land b</a:t>
            </a:r>
            <a:r>
              <a:rPr lang="en-US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they promise to pay more taxes</a:t>
            </a:r>
            <a:r>
              <a:rPr lang="en-US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jobs</a:t>
            </a:r>
            <a:endParaRPr sz="28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 txBox="1"/>
          <p:nvPr/>
        </p:nvSpPr>
        <p:spPr>
          <a:xfrm>
            <a:off x="4481512" y="4455095"/>
            <a:ext cx="66675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are upset at the idea that the gov’t is too powerful</a:t>
            </a:r>
            <a:endParaRPr sz="24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 txBox="1"/>
          <p:nvPr/>
        </p:nvSpPr>
        <p:spPr>
          <a:xfrm>
            <a:off x="4481512" y="5656547"/>
            <a:ext cx="66675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term “public use” is in question</a:t>
            </a:r>
            <a:endParaRPr sz="28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37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88" y="466834"/>
            <a:ext cx="12192000" cy="56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 txBox="1"/>
          <p:nvPr/>
        </p:nvSpPr>
        <p:spPr>
          <a:xfrm>
            <a:off x="4203700" y="958839"/>
            <a:ext cx="7253194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needs of the public may change &amp; this gives the gov flexibility. To take private property, they must provide fair payment (just compensation).</a:t>
            </a:r>
            <a:endParaRPr sz="36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953628" y="-9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 PRACTICE #1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312375" y="671750"/>
            <a:ext cx="7670400" cy="50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4826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3000"/>
          </a:p>
          <a:p>
            <a:pPr marL="548640" lvl="0" indent="4825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3000"/>
              <a:t>Why does the U.S. Supreme Court continue to debate states’ rights?</a:t>
            </a:r>
            <a:endParaRPr sz="3000"/>
          </a:p>
          <a:p>
            <a:pPr marL="1371600" lvl="0" indent="-419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AutoNum type="alphaUcPeriod"/>
            </a:pPr>
            <a:r>
              <a:rPr lang="en-US" sz="3000"/>
              <a:t>Because the Constitution can be amended</a:t>
            </a:r>
            <a:endParaRPr sz="3000"/>
          </a:p>
          <a:p>
            <a:pPr marL="13716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lphaUcPeriod"/>
            </a:pPr>
            <a:r>
              <a:rPr lang="en-US" sz="3000"/>
              <a:t>Because the Constitution allows judicial review</a:t>
            </a:r>
            <a:endParaRPr sz="3000"/>
          </a:p>
          <a:p>
            <a:pPr marL="13716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lphaUcPeriod"/>
            </a:pPr>
            <a:r>
              <a:rPr lang="en-US" sz="3000"/>
              <a:t>States’ rights are not mentioned in the Preamble.</a:t>
            </a:r>
            <a:endParaRPr sz="3000"/>
          </a:p>
          <a:p>
            <a:pPr marL="13716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lphaUcPeriod"/>
            </a:pPr>
            <a:r>
              <a:rPr lang="en-US" sz="3000"/>
              <a:t>States’ rights are not enumerated in the Bill of Rights.</a:t>
            </a:r>
            <a:endParaRPr sz="3000"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2775" y="781100"/>
            <a:ext cx="3884800" cy="32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1143000" y="502725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8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5" name="Google Shape;29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600"/>
            <a:ext cx="12192000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8"/>
          <p:cNvSpPr txBox="1"/>
          <p:nvPr/>
        </p:nvSpPr>
        <p:spPr>
          <a:xfrm>
            <a:off x="0" y="2949475"/>
            <a:ext cx="11619600" cy="230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court ruled in favor of New London b</a:t>
            </a:r>
            <a:r>
              <a:rPr lang="en-US" sz="3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</a:t>
            </a:r>
            <a:r>
              <a:rPr lang="en-US" sz="36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</a:t>
            </a:r>
            <a:r>
              <a:rPr lang="en-US" sz="36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city</a:t>
            </a:r>
            <a:r>
              <a:rPr lang="en-US" sz="3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’s </a:t>
            </a:r>
            <a:r>
              <a:rPr lang="en-US" sz="36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economic development plan (not just for the benefit of a small group).</a:t>
            </a:r>
            <a:endParaRPr sz="36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7" name="Google Shape;29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8857" y="4796795"/>
            <a:ext cx="304687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9"/>
          <p:cNvSpPr txBox="1">
            <a:spLocks noGrp="1"/>
          </p:cNvSpPr>
          <p:nvPr>
            <p:ph type="body" idx="1"/>
          </p:nvPr>
        </p:nvSpPr>
        <p:spPr>
          <a:xfrm>
            <a:off x="1141423" y="2667000"/>
            <a:ext cx="7950600" cy="30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4" name="Google Shape;30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1850"/>
            <a:ext cx="7769275" cy="66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7450" y="2046475"/>
            <a:ext cx="4794550" cy="305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40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2" name="Google Shape;31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00" y="225075"/>
            <a:ext cx="8178199" cy="640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2350" y="1140375"/>
            <a:ext cx="2286000" cy="25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6350" y="4314125"/>
            <a:ext cx="3390446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41"/>
          <p:cNvSpPr txBox="1">
            <a:spLocks noGrp="1"/>
          </p:cNvSpPr>
          <p:nvPr>
            <p:ph type="body" idx="1"/>
          </p:nvPr>
        </p:nvSpPr>
        <p:spPr>
          <a:xfrm>
            <a:off x="0" y="5956300"/>
            <a:ext cx="9905998" cy="1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 b="1" i="0" u="sng" strike="noStrike" cap="small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http://www.archives.gov/exhibits/eyewitness/html.php?section=2</a:t>
            </a:r>
            <a:r>
              <a:rPr lang="en-US"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b="1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308" y="279753"/>
            <a:ext cx="5667022" cy="212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300" y="2759526"/>
            <a:ext cx="3382450" cy="3528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3" name="Google Shape;323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0751" y="3467600"/>
            <a:ext cx="3860325" cy="263305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37950" y="0"/>
            <a:ext cx="4990325" cy="381955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5" name="Google Shape;325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43475" y="3218100"/>
            <a:ext cx="3063475" cy="3639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2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" y="0"/>
            <a:ext cx="1127258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3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9" name="Google Shape;33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3725"/>
            <a:ext cx="12192000" cy="662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4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44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975" y="63900"/>
            <a:ext cx="10538049" cy="67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45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3" name="Google Shape;35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212" y="0"/>
            <a:ext cx="688657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4450" y="2419350"/>
            <a:ext cx="68961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00400" y="2347900"/>
            <a:ext cx="21145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6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46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262" y="0"/>
            <a:ext cx="67722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9425" y="0"/>
            <a:ext cx="363855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9900" y="2171700"/>
            <a:ext cx="364807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0" name="Google Shape;370;p47"/>
          <p:cNvPicPr preferRelativeResize="0"/>
          <p:nvPr/>
        </p:nvPicPr>
        <p:blipFill rotWithShape="1">
          <a:blip r:embed="rId3">
            <a:alphaModFix/>
          </a:blip>
          <a:srcRect l="-7590" t="9370" r="7589" b="-9369"/>
          <a:stretch/>
        </p:blipFill>
        <p:spPr>
          <a:xfrm>
            <a:off x="2028875" y="213875"/>
            <a:ext cx="9905975" cy="619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44225" cy="24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05372"/>
            <a:ext cx="3682600" cy="24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938" y="2812288"/>
            <a:ext cx="3514725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1206500" y="546101"/>
            <a:ext cx="5216878" cy="5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8255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/>
              <a:t>A LOOK AT THE BILL OF RIGHTS:</a:t>
            </a:r>
            <a:endParaRPr sz="32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rights are about personal freedoms?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/>
              <a:t>Which rights are</a:t>
            </a:r>
            <a:r>
              <a:rPr lang="en-US" sz="3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related to those accused of crimes?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rights are focused on preventing the gov. from abusing power?</a:t>
            </a:r>
            <a:endParaRPr sz="32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5425" y="847175"/>
            <a:ext cx="4108975" cy="410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8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48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0" name="Google Shape;38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51" y="347138"/>
            <a:ext cx="8107750" cy="61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9330" y="1740430"/>
            <a:ext cx="3052050" cy="30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9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Google Shape;387;p49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49"/>
          <p:cNvPicPr preferRelativeResize="0"/>
          <p:nvPr/>
        </p:nvPicPr>
        <p:blipFill rotWithShape="1">
          <a:blip r:embed="rId3">
            <a:alphaModFix/>
          </a:blip>
          <a:srcRect t="4569" b="-4570"/>
          <a:stretch/>
        </p:blipFill>
        <p:spPr>
          <a:xfrm>
            <a:off x="305200" y="156225"/>
            <a:ext cx="11217176" cy="48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3638" y="4612225"/>
            <a:ext cx="2200275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0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0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50" y="78100"/>
            <a:ext cx="8037275" cy="6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1600" y="372100"/>
            <a:ext cx="2583625" cy="33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7642" y="4158905"/>
            <a:ext cx="3610250" cy="24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51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5" name="Google Shape;40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695" y="0"/>
            <a:ext cx="10764610" cy="6671733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1"/>
          <p:cNvSpPr txBox="1"/>
          <p:nvPr/>
        </p:nvSpPr>
        <p:spPr>
          <a:xfrm>
            <a:off x="4559525" y="2221876"/>
            <a:ext cx="648788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 gives permission to create of military areas for </a:t>
            </a:r>
            <a:r>
              <a:rPr lang="en-US"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thos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suspected of spying</a:t>
            </a:r>
            <a:endParaRPr sz="24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1"/>
          <p:cNvSpPr txBox="1"/>
          <p:nvPr/>
        </p:nvSpPr>
        <p:spPr>
          <a:xfrm>
            <a:off x="4990419" y="3501126"/>
            <a:ext cx="64878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 hoped to win WWII</a:t>
            </a:r>
            <a:endParaRPr sz="24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1"/>
          <p:cNvSpPr txBox="1"/>
          <p:nvPr/>
        </p:nvSpPr>
        <p:spPr>
          <a:xfrm>
            <a:off x="4559525" y="4434316"/>
            <a:ext cx="648788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Sec. of War, Military Commanders, Executive Dept, &amp; Fed Agencies</a:t>
            </a:r>
            <a:endParaRPr sz="24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1"/>
          <p:cNvSpPr txBox="1"/>
          <p:nvPr/>
        </p:nvSpPr>
        <p:spPr>
          <a:xfrm>
            <a:off x="4559525" y="5713566"/>
            <a:ext cx="64878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*ANSWERS MAY VARY*</a:t>
            </a:r>
            <a:endParaRPr sz="24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2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6" name="Google Shape;41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414" y="609612"/>
            <a:ext cx="10879996" cy="143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2"/>
          <p:cNvSpPr txBox="1"/>
          <p:nvPr/>
        </p:nvSpPr>
        <p:spPr>
          <a:xfrm>
            <a:off x="4577200" y="921700"/>
            <a:ext cx="64701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Sec. of War can create military areas &amp; provide for those areas</a:t>
            </a:r>
            <a:endParaRPr sz="24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8" name="Google Shape;41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450" y="2791973"/>
            <a:ext cx="4981626" cy="37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1450" y="2280275"/>
            <a:ext cx="3778825" cy="276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0950" y="3682359"/>
            <a:ext cx="4653669" cy="29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3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7" name="Google Shape;42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988" y="687580"/>
            <a:ext cx="10937172" cy="21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988" y="2775846"/>
            <a:ext cx="10937172" cy="94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988" y="3589717"/>
            <a:ext cx="10937172" cy="2201483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3"/>
          <p:cNvSpPr txBox="1"/>
          <p:nvPr/>
        </p:nvSpPr>
        <p:spPr>
          <a:xfrm>
            <a:off x="1141413" y="1896287"/>
            <a:ext cx="99059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Japanese attacked Pearl Harbor; US worried about West Coast; Many citizens blamed Japanese Americans.</a:t>
            </a:r>
            <a:endParaRPr sz="24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 txBox="1"/>
          <p:nvPr/>
        </p:nvSpPr>
        <p:spPr>
          <a:xfrm>
            <a:off x="1141413" y="4516120"/>
            <a:ext cx="99059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Article I, Section 8 – Congress can declare war, control funding, support military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Article II, Section 2 – Pres is commander in chief</a:t>
            </a:r>
            <a:endParaRPr sz="24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4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4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8" name="Google Shape;43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813" y="539374"/>
            <a:ext cx="11075198" cy="39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4"/>
          <p:cNvSpPr txBox="1"/>
          <p:nvPr/>
        </p:nvSpPr>
        <p:spPr>
          <a:xfrm>
            <a:off x="3788228" y="2235200"/>
            <a:ext cx="7387772" cy="103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Possibly because Japan attacked a US base in Hawaii (Germany &amp; Italy did not attack the US).</a:t>
            </a:r>
            <a:endParaRPr sz="24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0" name="Google Shape;44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1800" y="4200175"/>
            <a:ext cx="4275125" cy="25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5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9481" y="-14288"/>
            <a:ext cx="9849861" cy="6872288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5"/>
          <p:cNvSpPr txBox="1"/>
          <p:nvPr/>
        </p:nvSpPr>
        <p:spPr>
          <a:xfrm>
            <a:off x="9666514" y="2694057"/>
            <a:ext cx="4876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40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55"/>
          <p:cNvSpPr txBox="1"/>
          <p:nvPr/>
        </p:nvSpPr>
        <p:spPr>
          <a:xfrm>
            <a:off x="9666514" y="4827657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6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56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6" name="Google Shape;456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944" y="609600"/>
            <a:ext cx="11036935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6"/>
          <p:cNvSpPr txBox="1"/>
          <p:nvPr/>
        </p:nvSpPr>
        <p:spPr>
          <a:xfrm>
            <a:off x="10363200" y="2009914"/>
            <a:ext cx="7761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</a:t>
            </a:r>
            <a:endParaRPr sz="40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8" name="Google Shape;45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6675" y="3296225"/>
            <a:ext cx="3560000" cy="356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57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5" name="Google Shape;46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571" y="-23568"/>
            <a:ext cx="9669681" cy="6881568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7"/>
          <p:cNvSpPr txBox="1"/>
          <p:nvPr/>
        </p:nvSpPr>
        <p:spPr>
          <a:xfrm>
            <a:off x="9666514" y="179458"/>
            <a:ext cx="4876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40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57"/>
          <p:cNvSpPr txBox="1"/>
          <p:nvPr/>
        </p:nvSpPr>
        <p:spPr>
          <a:xfrm>
            <a:off x="9666514" y="1600199"/>
            <a:ext cx="7761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</a:t>
            </a:r>
            <a:endParaRPr sz="40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57"/>
          <p:cNvSpPr txBox="1"/>
          <p:nvPr/>
        </p:nvSpPr>
        <p:spPr>
          <a:xfrm>
            <a:off x="9666514" y="2694057"/>
            <a:ext cx="4876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40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57"/>
          <p:cNvSpPr txBox="1"/>
          <p:nvPr/>
        </p:nvSpPr>
        <p:spPr>
          <a:xfrm>
            <a:off x="9644740" y="3581400"/>
            <a:ext cx="4876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40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0" name="Google Shape;470;p57"/>
          <p:cNvSpPr txBox="1"/>
          <p:nvPr/>
        </p:nvSpPr>
        <p:spPr>
          <a:xfrm>
            <a:off x="9640932" y="4114800"/>
            <a:ext cx="7761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</a:t>
            </a:r>
            <a:endParaRPr sz="40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1" name="Google Shape;471;p57"/>
          <p:cNvSpPr txBox="1"/>
          <p:nvPr/>
        </p:nvSpPr>
        <p:spPr>
          <a:xfrm>
            <a:off x="9637124" y="4953000"/>
            <a:ext cx="4876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40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2" name="Google Shape;472;p57"/>
          <p:cNvSpPr txBox="1"/>
          <p:nvPr/>
        </p:nvSpPr>
        <p:spPr>
          <a:xfrm>
            <a:off x="9622968" y="5891500"/>
            <a:ext cx="5645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40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901" y="230011"/>
            <a:ext cx="11763022" cy="37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4100" y="4800250"/>
            <a:ext cx="286702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1825" y="4805000"/>
            <a:ext cx="287655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8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58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9" name="Google Shape;47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237" y="392113"/>
            <a:ext cx="11367775" cy="50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8"/>
          <p:cNvSpPr txBox="1"/>
          <p:nvPr/>
        </p:nvSpPr>
        <p:spPr>
          <a:xfrm>
            <a:off x="999800" y="2514600"/>
            <a:ext cx="10328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Court ruled in favor of gov, “emergency” situation made need to protect against spies</a:t>
            </a:r>
            <a:endParaRPr sz="24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58"/>
          <p:cNvSpPr txBox="1"/>
          <p:nvPr/>
        </p:nvSpPr>
        <p:spPr>
          <a:xfrm>
            <a:off x="1177287" y="4255630"/>
            <a:ext cx="9731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NOPE! ☺ </a:t>
            </a:r>
            <a:endParaRPr sz="24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9"/>
          <p:cNvSpPr txBox="1">
            <a:spLocks noGrp="1"/>
          </p:cNvSpPr>
          <p:nvPr>
            <p:ph type="title"/>
          </p:nvPr>
        </p:nvSpPr>
        <p:spPr>
          <a:xfrm>
            <a:off x="1141425" y="115125"/>
            <a:ext cx="9906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 PRACTICE #2</a:t>
            </a:r>
            <a:endParaRPr/>
          </a:p>
        </p:txBody>
      </p:sp>
      <p:sp>
        <p:nvSpPr>
          <p:cNvPr id="487" name="Google Shape;487;p59"/>
          <p:cNvSpPr txBox="1">
            <a:spLocks noGrp="1"/>
          </p:cNvSpPr>
          <p:nvPr>
            <p:ph type="body" idx="1"/>
          </p:nvPr>
        </p:nvSpPr>
        <p:spPr>
          <a:xfrm>
            <a:off x="312475" y="1957075"/>
            <a:ext cx="11528700" cy="3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1587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3200"/>
              <a:t>We believe individual rights are essential to freedom.</a:t>
            </a:r>
            <a:endParaRPr sz="3200"/>
          </a:p>
          <a:p>
            <a:pPr marL="285750" lvl="0" indent="-1587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3200"/>
              <a:t>We believe the United States should avoid alliances and use the military only for our direct defense.</a:t>
            </a:r>
            <a:endParaRPr sz="3200"/>
          </a:p>
          <a:p>
            <a:pPr marL="285750" lvl="0" indent="-1587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3200"/>
              <a:t>------------</a:t>
            </a:r>
            <a:endParaRPr sz="3200"/>
          </a:p>
          <a:p>
            <a:pPr marL="285750" lvl="0" indent="-158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3200"/>
              <a:t>In which political party platform are these ideas </a:t>
            </a:r>
            <a:r>
              <a:rPr lang="en-US" sz="3200" b="1"/>
              <a:t>most likely</a:t>
            </a:r>
            <a:r>
              <a:rPr lang="en-US" sz="3200"/>
              <a:t> to be found?</a:t>
            </a:r>
            <a:endParaRPr sz="320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3200"/>
              <a:t>Communist</a:t>
            </a:r>
            <a:endParaRPr sz="32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3200"/>
              <a:t>Socialist</a:t>
            </a:r>
            <a:endParaRPr sz="32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3200"/>
              <a:t>Libertarian</a:t>
            </a:r>
            <a:endParaRPr sz="32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3200"/>
              <a:t>Republican</a:t>
            </a:r>
            <a:endParaRPr sz="3200"/>
          </a:p>
        </p:txBody>
      </p:sp>
      <p:pic>
        <p:nvPicPr>
          <p:cNvPr id="488" name="Google Shape;48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3688" y="42320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467" y="92073"/>
            <a:ext cx="11830755" cy="413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0000" y="4534975"/>
            <a:ext cx="455887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922" y="150988"/>
            <a:ext cx="11877322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922" y="2109610"/>
            <a:ext cx="11877322" cy="863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7250" y="3265373"/>
            <a:ext cx="6404125" cy="32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0" y="4501620"/>
            <a:ext cx="11966223" cy="200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350" y="177025"/>
            <a:ext cx="6139400" cy="408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4500" y="846300"/>
            <a:ext cx="4843700" cy="274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10" y="103011"/>
            <a:ext cx="11957933" cy="271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9500" y="3751175"/>
            <a:ext cx="4408300" cy="26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1413" y="358557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04263" y="35855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endParaRPr sz="3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5" name="Google Shape;19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744" y="3429000"/>
            <a:ext cx="11919655" cy="323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300" y="529638"/>
            <a:ext cx="19812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99075" y="529650"/>
            <a:ext cx="2790825" cy="20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1650" y="385013"/>
            <a:ext cx="4457850" cy="27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Widescreen</PresentationFormat>
  <Paragraphs>68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Century Gothic</vt:lpstr>
      <vt:lpstr>Arial</vt:lpstr>
      <vt:lpstr>Mesh</vt:lpstr>
      <vt:lpstr>C.3.6 – IMPACT OF CONSTITUTIONAL RIGHTS</vt:lpstr>
      <vt:lpstr>EXAM PRACTICE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1: PROPERTY RIGHTS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 PRACTICE 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C.3.6 – IMPACT OF CONSTITUTIONAL RIGHTS</dc:title>
  <dc:creator>Denis Macisaac</dc:creator>
  <cp:lastModifiedBy>Denis Macisaac</cp:lastModifiedBy>
  <cp:revision>1</cp:revision>
  <dcterms:modified xsi:type="dcterms:W3CDTF">2020-02-07T13:50:43Z</dcterms:modified>
</cp:coreProperties>
</file>