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4/20/2019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4/20/2019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 Prep Section </a:t>
            </a:r>
            <a:r>
              <a:rPr lang="en-US" dirty="0"/>
              <a:t>1</a:t>
            </a:r>
            <a:r>
              <a:rPr lang="en-US" dirty="0" smtClean="0"/>
              <a:t> Part 3: Articles of Confederation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172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 had lots of Problems!</a:t>
            </a:r>
            <a:endParaRPr lang="en-US" dirty="0"/>
          </a:p>
        </p:txBody>
      </p:sp>
      <p:sp>
        <p:nvSpPr>
          <p:cNvPr id="3" name="Content Placeholder 2"/>
          <p:cNvSpPr>
            <a:spLocks noGrp="1"/>
          </p:cNvSpPr>
          <p:nvPr>
            <p:ph idx="1"/>
          </p:nvPr>
        </p:nvSpPr>
        <p:spPr>
          <a:xfrm>
            <a:off x="680321" y="2336873"/>
            <a:ext cx="6041755" cy="3274510"/>
          </a:xfrm>
        </p:spPr>
        <p:txBody>
          <a:bodyPr>
            <a:normAutofit lnSpcReduction="10000"/>
          </a:bodyPr>
          <a:lstStyle/>
          <a:p>
            <a:r>
              <a:rPr lang="en-US" dirty="0" smtClean="0"/>
              <a:t>Articles of Confederation was the </a:t>
            </a:r>
            <a:r>
              <a:rPr lang="en-US" dirty="0"/>
              <a:t>F</a:t>
            </a:r>
            <a:r>
              <a:rPr lang="en-US" dirty="0" smtClean="0"/>
              <a:t>irst Constitution of the United States.  It could not do a few things:</a:t>
            </a:r>
          </a:p>
          <a:p>
            <a:r>
              <a:rPr lang="en-US" dirty="0" smtClean="0">
                <a:solidFill>
                  <a:srgbClr val="FFFF00"/>
                </a:solidFill>
              </a:rPr>
              <a:t>Most power went to the states</a:t>
            </a:r>
          </a:p>
          <a:p>
            <a:r>
              <a:rPr lang="en-US" dirty="0" smtClean="0">
                <a:solidFill>
                  <a:srgbClr val="FFFF00"/>
                </a:solidFill>
              </a:rPr>
              <a:t>1 Tax the states</a:t>
            </a:r>
          </a:p>
          <a:p>
            <a:r>
              <a:rPr lang="en-US" dirty="0" smtClean="0">
                <a:solidFill>
                  <a:srgbClr val="FFFF00"/>
                </a:solidFill>
              </a:rPr>
              <a:t>2 Build a military to defend the nation</a:t>
            </a:r>
          </a:p>
          <a:p>
            <a:r>
              <a:rPr lang="en-US" dirty="0" smtClean="0">
                <a:solidFill>
                  <a:srgbClr val="FFFF00"/>
                </a:solidFill>
              </a:rPr>
              <a:t>3 Could not regulate trade with other nations or between individual states within the United States.</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7285697" y="2238019"/>
            <a:ext cx="4493124" cy="3373364"/>
          </a:xfrm>
          <a:prstGeom prst="rect">
            <a:avLst/>
          </a:prstGeom>
        </p:spPr>
      </p:pic>
    </p:spTree>
    <p:extLst>
      <p:ext uri="{BB962C8B-B14F-4D97-AF65-F5344CB8AC3E}">
        <p14:creationId xmlns:p14="http://schemas.microsoft.com/office/powerpoint/2010/main" val="67107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Executive or Judicial Branches</a:t>
            </a:r>
            <a:endParaRPr lang="en-US" dirty="0"/>
          </a:p>
        </p:txBody>
      </p:sp>
      <p:sp>
        <p:nvSpPr>
          <p:cNvPr id="3" name="Content Placeholder 2"/>
          <p:cNvSpPr>
            <a:spLocks noGrp="1"/>
          </p:cNvSpPr>
          <p:nvPr>
            <p:ph idx="1"/>
          </p:nvPr>
        </p:nvSpPr>
        <p:spPr>
          <a:xfrm>
            <a:off x="680322" y="2336873"/>
            <a:ext cx="6449528" cy="3599316"/>
          </a:xfrm>
        </p:spPr>
        <p:txBody>
          <a:bodyPr>
            <a:normAutofit fontScale="92500" lnSpcReduction="10000"/>
          </a:bodyPr>
          <a:lstStyle/>
          <a:p>
            <a:r>
              <a:rPr lang="en-US" dirty="0" smtClean="0">
                <a:solidFill>
                  <a:srgbClr val="FFFF00"/>
                </a:solidFill>
              </a:rPr>
              <a:t>The Articles of Confederation had no executive </a:t>
            </a:r>
            <a:r>
              <a:rPr lang="en-US" dirty="0" smtClean="0"/>
              <a:t>branch to ensure that the laws were enforced by the states.  Congress also had no way to have its laws enforced.</a:t>
            </a:r>
          </a:p>
          <a:p>
            <a:r>
              <a:rPr lang="en-US" dirty="0" smtClean="0">
                <a:solidFill>
                  <a:srgbClr val="FFFF00"/>
                </a:solidFill>
              </a:rPr>
              <a:t>No court system to decide problems that happen between the states</a:t>
            </a:r>
            <a:r>
              <a:rPr lang="en-US" dirty="0" smtClean="0"/>
              <a:t> or disputes with the laws passed by Congress. </a:t>
            </a:r>
          </a:p>
          <a:p>
            <a:r>
              <a:rPr lang="en-US" dirty="0" smtClean="0">
                <a:solidFill>
                  <a:srgbClr val="FFFF00"/>
                </a:solidFill>
              </a:rPr>
              <a:t>All states had to agree to amend the Constitution</a:t>
            </a:r>
            <a:r>
              <a:rPr lang="en-US" dirty="0" smtClean="0"/>
              <a:t>. This was virtually impossible because </a:t>
            </a:r>
            <a:r>
              <a:rPr lang="en-US" dirty="0" smtClean="0">
                <a:solidFill>
                  <a:srgbClr val="FFFF00"/>
                </a:solidFill>
              </a:rPr>
              <a:t>it is difficult to get every person to agree with everything.  So, nothing can get done or be cha</a:t>
            </a:r>
            <a:r>
              <a:rPr lang="en-US" dirty="0" smtClean="0"/>
              <a:t>nged. </a:t>
            </a:r>
          </a:p>
          <a:p>
            <a:endParaRPr lang="en-US" dirty="0"/>
          </a:p>
        </p:txBody>
      </p:sp>
      <p:pic>
        <p:nvPicPr>
          <p:cNvPr id="4" name="Picture 3"/>
          <p:cNvPicPr>
            <a:picLocks noChangeAspect="1"/>
          </p:cNvPicPr>
          <p:nvPr/>
        </p:nvPicPr>
        <p:blipFill>
          <a:blip r:embed="rId2"/>
          <a:stretch>
            <a:fillRect/>
          </a:stretch>
        </p:blipFill>
        <p:spPr>
          <a:xfrm>
            <a:off x="7693831" y="556053"/>
            <a:ext cx="4498169" cy="6128952"/>
          </a:xfrm>
          <a:prstGeom prst="rect">
            <a:avLst/>
          </a:prstGeom>
        </p:spPr>
      </p:pic>
    </p:spTree>
    <p:extLst>
      <p:ext uri="{BB962C8B-B14F-4D97-AF65-F5344CB8AC3E}">
        <p14:creationId xmlns:p14="http://schemas.microsoft.com/office/powerpoint/2010/main" val="166963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619274"/>
            <a:ext cx="9613861" cy="1080938"/>
          </a:xfrm>
        </p:spPr>
        <p:txBody>
          <a:bodyPr/>
          <a:lstStyle/>
          <a:p>
            <a:r>
              <a:rPr lang="en-US" dirty="0" smtClean="0"/>
              <a:t>The Shay's Rebellion</a:t>
            </a:r>
            <a:endParaRPr lang="en-US" dirty="0"/>
          </a:p>
        </p:txBody>
      </p:sp>
      <p:sp>
        <p:nvSpPr>
          <p:cNvPr id="3" name="Content Placeholder 2"/>
          <p:cNvSpPr>
            <a:spLocks noGrp="1"/>
          </p:cNvSpPr>
          <p:nvPr>
            <p:ph idx="1"/>
          </p:nvPr>
        </p:nvSpPr>
        <p:spPr>
          <a:xfrm>
            <a:off x="680322" y="2336873"/>
            <a:ext cx="5868760" cy="3599316"/>
          </a:xfrm>
        </p:spPr>
        <p:txBody>
          <a:bodyPr>
            <a:normAutofit fontScale="92500" lnSpcReduction="10000"/>
          </a:bodyPr>
          <a:lstStyle/>
          <a:p>
            <a:r>
              <a:rPr lang="en-US" dirty="0" smtClean="0">
                <a:solidFill>
                  <a:srgbClr val="FFFF00"/>
                </a:solidFill>
              </a:rPr>
              <a:t>After the Revolution, the economy was struggling</a:t>
            </a:r>
            <a:r>
              <a:rPr lang="en-US" dirty="0" smtClean="0"/>
              <a:t>.  The US still had lots of dept.  States looked for ways to pay the dept.  Farmers were asked to pay taxes that they were told they would not have to pay. </a:t>
            </a:r>
          </a:p>
          <a:p>
            <a:r>
              <a:rPr lang="en-US" dirty="0" smtClean="0">
                <a:solidFill>
                  <a:srgbClr val="FFFF00"/>
                </a:solidFill>
              </a:rPr>
              <a:t>People revolted against the Massachusetts State government, which was put down by the state militia</a:t>
            </a:r>
            <a:r>
              <a:rPr lang="en-US" dirty="0" smtClean="0"/>
              <a:t>.  This made it clear that </a:t>
            </a:r>
            <a:r>
              <a:rPr lang="en-US" dirty="0" smtClean="0">
                <a:solidFill>
                  <a:srgbClr val="FFFF00"/>
                </a:solidFill>
              </a:rPr>
              <a:t>the new nation needed to have a military and we had to make changes to the national government because it was too weak to protect people. </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7154818" y="1700212"/>
            <a:ext cx="4746255" cy="3563766"/>
          </a:xfrm>
          <a:prstGeom prst="rect">
            <a:avLst/>
          </a:prstGeom>
        </p:spPr>
      </p:pic>
    </p:spTree>
    <p:extLst>
      <p:ext uri="{BB962C8B-B14F-4D97-AF65-F5344CB8AC3E}">
        <p14:creationId xmlns:p14="http://schemas.microsoft.com/office/powerpoint/2010/main" val="419480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Leaders Meet to Decide What to do!</a:t>
            </a:r>
            <a:endParaRPr lang="en-US" dirty="0"/>
          </a:p>
        </p:txBody>
      </p:sp>
      <p:sp>
        <p:nvSpPr>
          <p:cNvPr id="3" name="Content Placeholder 2"/>
          <p:cNvSpPr>
            <a:spLocks noGrp="1"/>
          </p:cNvSpPr>
          <p:nvPr>
            <p:ph idx="1"/>
          </p:nvPr>
        </p:nvSpPr>
        <p:spPr>
          <a:xfrm>
            <a:off x="680322" y="2336873"/>
            <a:ext cx="6251820" cy="3599316"/>
          </a:xfrm>
        </p:spPr>
        <p:txBody>
          <a:bodyPr/>
          <a:lstStyle/>
          <a:p>
            <a:r>
              <a:rPr lang="en-US" dirty="0" smtClean="0"/>
              <a:t>Representatives Meet in Philadelphia in 1787 to talk about the Constitution. Leaders talked about how to make changes so that the needs of the country could be dealt with. This created the US Constitution that we use today!</a:t>
            </a:r>
            <a:endParaRPr lang="en-US" dirty="0"/>
          </a:p>
        </p:txBody>
      </p:sp>
      <p:pic>
        <p:nvPicPr>
          <p:cNvPr id="4" name="Picture 3"/>
          <p:cNvPicPr>
            <a:picLocks noChangeAspect="1"/>
          </p:cNvPicPr>
          <p:nvPr/>
        </p:nvPicPr>
        <p:blipFill>
          <a:blip r:embed="rId2"/>
          <a:stretch>
            <a:fillRect/>
          </a:stretch>
        </p:blipFill>
        <p:spPr>
          <a:xfrm>
            <a:off x="7068063" y="2045710"/>
            <a:ext cx="4226011" cy="2893002"/>
          </a:xfrm>
          <a:prstGeom prst="rect">
            <a:avLst/>
          </a:prstGeom>
        </p:spPr>
      </p:pic>
    </p:spTree>
    <p:extLst>
      <p:ext uri="{BB962C8B-B14F-4D97-AF65-F5344CB8AC3E}">
        <p14:creationId xmlns:p14="http://schemas.microsoft.com/office/powerpoint/2010/main" val="353972086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19</TotalTime>
  <Words>310</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Trebuchet MS</vt:lpstr>
      <vt:lpstr>Berlin</vt:lpstr>
      <vt:lpstr>Exam Prep Section 1 Part 3: Articles of Confederation</vt:lpstr>
      <vt:lpstr>Articles of Confederation had lots of Problems!</vt:lpstr>
      <vt:lpstr>No Executive or Judicial Branches</vt:lpstr>
      <vt:lpstr>The Shay's Rebellion</vt:lpstr>
      <vt:lpstr>National Leaders Meet to Decide What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Prep Section 1 Part 3: Articles of Confederation</dc:title>
  <dc:creator>Mac Isaac, Denis</dc:creator>
  <cp:lastModifiedBy>Mac Isaac, Denis</cp:lastModifiedBy>
  <cp:revision>4</cp:revision>
  <dcterms:created xsi:type="dcterms:W3CDTF">2019-04-20T17:53:06Z</dcterms:created>
  <dcterms:modified xsi:type="dcterms:W3CDTF">2019-04-20T18:12:32Z</dcterms:modified>
</cp:coreProperties>
</file>