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1/25/2019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1/25/2019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“Checking” the Power of Government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98315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one branch of the US government is all powerful!</a:t>
            </a:r>
            <a:endParaRPr lang="en-US" dirty="0"/>
          </a:p>
        </p:txBody>
      </p:sp>
      <p:sp>
        <p:nvSpPr>
          <p:cNvPr id="3" name="Content Placeholder 2"/>
          <p:cNvSpPr>
            <a:spLocks noGrp="1"/>
          </p:cNvSpPr>
          <p:nvPr>
            <p:ph idx="1"/>
          </p:nvPr>
        </p:nvSpPr>
        <p:spPr>
          <a:xfrm>
            <a:off x="680322" y="2336873"/>
            <a:ext cx="5830838" cy="3599316"/>
          </a:xfrm>
        </p:spPr>
        <p:txBody>
          <a:bodyPr>
            <a:normAutofit fontScale="85000" lnSpcReduction="20000"/>
          </a:bodyPr>
          <a:lstStyle/>
          <a:p>
            <a:r>
              <a:rPr lang="en-US" dirty="0" smtClean="0"/>
              <a:t>The US Constitution was designed with the idea that no one branch of the government would have too much power, and that it would be possible to check the power of government by putting in “safeguards” that would protect individual freedoms and keep the country going.</a:t>
            </a:r>
          </a:p>
          <a:p>
            <a:r>
              <a:rPr lang="en-US" dirty="0" smtClean="0"/>
              <a:t>When the Constitution was created, the world was full of governments with leaders that were “ALL POWERFUL”.  This resulted in people not having the freedom to live their lives! The US Constitution would serve as a model to the world of how a government could be “fair” and at the same time protect freedoms. </a:t>
            </a:r>
            <a:endParaRPr lang="en-US" dirty="0"/>
          </a:p>
        </p:txBody>
      </p:sp>
      <p:pic>
        <p:nvPicPr>
          <p:cNvPr id="1026" name="Picture 2" descr="Image result for Checks and balan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1686" y="1984347"/>
            <a:ext cx="4069584" cy="4304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298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Checks in the US System</a:t>
            </a:r>
            <a:endParaRPr lang="en-US" dirty="0"/>
          </a:p>
        </p:txBody>
      </p:sp>
      <p:pic>
        <p:nvPicPr>
          <p:cNvPr id="2050" name="Picture 2" descr="Image result for Checks and balanc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9545" y="1595233"/>
            <a:ext cx="11035861" cy="497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450655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11</TotalTime>
  <Words>136</Words>
  <Application>Microsoft Office PowerPoint</Application>
  <PresentationFormat>Widescreen</PresentationFormat>
  <Paragraphs>5</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Trebuchet MS</vt:lpstr>
      <vt:lpstr>Berlin</vt:lpstr>
      <vt:lpstr>“Checking” the Power of Government</vt:lpstr>
      <vt:lpstr>No one branch of the US government is all powerful!</vt:lpstr>
      <vt:lpstr>Examples of Checks in the US System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“Checking” the Power of Government</dc:title>
  <dc:creator>Mac Isaac, Denis</dc:creator>
  <cp:lastModifiedBy>Mac Isaac, Denis</cp:lastModifiedBy>
  <cp:revision>2</cp:revision>
  <dcterms:created xsi:type="dcterms:W3CDTF">2019-01-25T22:57:11Z</dcterms:created>
  <dcterms:modified xsi:type="dcterms:W3CDTF">2019-01-25T23:08:21Z</dcterms:modified>
</cp:coreProperties>
</file>