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4/14/2019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4/14/2019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4/14/2019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4/14/2019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Beginnings of the American Government</a:t>
            </a:r>
            <a:endParaRPr lang="en-US" dirty="0"/>
          </a:p>
        </p:txBody>
      </p:sp>
    </p:spTree>
    <p:extLst>
      <p:ext uri="{BB962C8B-B14F-4D97-AF65-F5344CB8AC3E}">
        <p14:creationId xmlns:p14="http://schemas.microsoft.com/office/powerpoint/2010/main" val="367814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Empire Building in North America: 1750-1775</a:t>
            </a:r>
            <a:endParaRPr lang="en-US" dirty="0"/>
          </a:p>
        </p:txBody>
      </p:sp>
      <p:sp>
        <p:nvSpPr>
          <p:cNvPr id="3" name="Content Placeholder 2"/>
          <p:cNvSpPr>
            <a:spLocks noGrp="1"/>
          </p:cNvSpPr>
          <p:nvPr>
            <p:ph idx="1"/>
          </p:nvPr>
        </p:nvSpPr>
        <p:spPr>
          <a:xfrm>
            <a:off x="207357" y="2018279"/>
            <a:ext cx="5689173" cy="4619003"/>
          </a:xfrm>
        </p:spPr>
        <p:txBody>
          <a:bodyPr>
            <a:normAutofit/>
          </a:bodyPr>
          <a:lstStyle/>
          <a:p>
            <a:pPr>
              <a:buFontTx/>
              <a:buChar char="-"/>
            </a:pPr>
            <a:r>
              <a:rPr lang="en-US" dirty="0" smtClean="0">
                <a:solidFill>
                  <a:srgbClr val="FFFF00"/>
                </a:solidFill>
              </a:rPr>
              <a:t>Empire Building- By 1750- European countries were setting up overseas colonies for the purpose of taking the natural resources they found there.  These resources were turned into goods which were then sold for money.</a:t>
            </a:r>
            <a:r>
              <a:rPr lang="en-US" dirty="0" smtClean="0"/>
              <a:t>  As the armies of Britain, France and Spain moved into North American, they would clash with each other over territory.  However fighting costs money.  So, Britain had to think of new ways to make sure they could protect their territorial possessions.</a:t>
            </a:r>
          </a:p>
        </p:txBody>
      </p:sp>
      <p:pic>
        <p:nvPicPr>
          <p:cNvPr id="1026" name="Picture 2" descr="Image result for North America in 17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530" y="2018280"/>
            <a:ext cx="5822505" cy="41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Stamp, Sugar and Quartering Acts- The Intolerable Acts hit the American Colonies!</a:t>
            </a:r>
            <a:endParaRPr lang="en-US" dirty="0"/>
          </a:p>
        </p:txBody>
      </p:sp>
      <p:sp>
        <p:nvSpPr>
          <p:cNvPr id="3" name="Content Placeholder 2"/>
          <p:cNvSpPr>
            <a:spLocks noGrp="1"/>
          </p:cNvSpPr>
          <p:nvPr>
            <p:ph idx="1"/>
          </p:nvPr>
        </p:nvSpPr>
        <p:spPr>
          <a:xfrm>
            <a:off x="680321" y="2336873"/>
            <a:ext cx="5767775" cy="4237348"/>
          </a:xfrm>
        </p:spPr>
        <p:txBody>
          <a:bodyPr>
            <a:normAutofit/>
          </a:bodyPr>
          <a:lstStyle/>
          <a:p>
            <a:r>
              <a:rPr lang="en-US" dirty="0" smtClean="0">
                <a:solidFill>
                  <a:srgbClr val="FFFF00"/>
                </a:solidFill>
              </a:rPr>
              <a:t>Between 1760 and 1770, Britain tried to tax the colonists to try and pay for these expensive wars.  It didn’t work and in fact it raised the anger of the colonists who believed that they wanted a say in what taxes they should pay.</a:t>
            </a:r>
            <a:r>
              <a:rPr lang="en-US" dirty="0" smtClean="0"/>
              <a:t> Also, since the British people did not want a large standing army at home, they sent the army to the colonies.  The army was kept there to defend the colonies from foreign attack. </a:t>
            </a:r>
            <a:endParaRPr lang="en-US" dirty="0"/>
          </a:p>
        </p:txBody>
      </p:sp>
      <p:pic>
        <p:nvPicPr>
          <p:cNvPr id="2050" name="Picture 2" descr="Image result for stamp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408" y="1931554"/>
            <a:ext cx="4057201" cy="15714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132" y="3747591"/>
            <a:ext cx="2546678" cy="19100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he sugar 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1751" y="3633896"/>
            <a:ext cx="2814147" cy="188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5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Enlightenment: New ideas began to spread throughout Europe!</a:t>
            </a:r>
            <a:endParaRPr lang="en-US" dirty="0"/>
          </a:p>
        </p:txBody>
      </p:sp>
      <p:sp>
        <p:nvSpPr>
          <p:cNvPr id="3" name="Content Placeholder 2"/>
          <p:cNvSpPr>
            <a:spLocks noGrp="1"/>
          </p:cNvSpPr>
          <p:nvPr>
            <p:ph idx="1"/>
          </p:nvPr>
        </p:nvSpPr>
        <p:spPr>
          <a:xfrm>
            <a:off x="680322" y="2336873"/>
            <a:ext cx="6020024" cy="3599316"/>
          </a:xfrm>
        </p:spPr>
        <p:txBody>
          <a:bodyPr/>
          <a:lstStyle/>
          <a:p>
            <a:r>
              <a:rPr lang="en-US" dirty="0" smtClean="0">
                <a:solidFill>
                  <a:srgbClr val="FFFF00"/>
                </a:solidFill>
              </a:rPr>
              <a:t>New ideas about how society and people were to be governed began to spread throughout Europe in the 1700’s</a:t>
            </a:r>
            <a:r>
              <a:rPr lang="en-US" dirty="0" smtClean="0"/>
              <a:t>. People like Thomas Hobbes, John Locke, and Baron de Montesquieu believed that life could be different.  We didn’t have to live with a monarch…if we didn’t want too.  We could have a new type of government with rights, freedoms and private property. </a:t>
            </a:r>
            <a:endParaRPr lang="en-US" dirty="0"/>
          </a:p>
        </p:txBody>
      </p:sp>
      <p:pic>
        <p:nvPicPr>
          <p:cNvPr id="4" name="Picture 3"/>
          <p:cNvPicPr>
            <a:picLocks noChangeAspect="1"/>
          </p:cNvPicPr>
          <p:nvPr/>
        </p:nvPicPr>
        <p:blipFill>
          <a:blip r:embed="rId2"/>
          <a:stretch>
            <a:fillRect/>
          </a:stretch>
        </p:blipFill>
        <p:spPr>
          <a:xfrm>
            <a:off x="6700346" y="2336873"/>
            <a:ext cx="5489028" cy="3092152"/>
          </a:xfrm>
          <a:prstGeom prst="rect">
            <a:avLst/>
          </a:prstGeom>
        </p:spPr>
      </p:pic>
    </p:spTree>
    <p:extLst>
      <p:ext uri="{BB962C8B-B14F-4D97-AF65-F5344CB8AC3E}">
        <p14:creationId xmlns:p14="http://schemas.microsoft.com/office/powerpoint/2010/main" val="380334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Hobbes: Life is nasty, brutish and short! </a:t>
            </a:r>
            <a:endParaRPr lang="en-US" dirty="0"/>
          </a:p>
        </p:txBody>
      </p:sp>
      <p:sp>
        <p:nvSpPr>
          <p:cNvPr id="3" name="Content Placeholder 2"/>
          <p:cNvSpPr>
            <a:spLocks noGrp="1"/>
          </p:cNvSpPr>
          <p:nvPr>
            <p:ph idx="1"/>
          </p:nvPr>
        </p:nvSpPr>
        <p:spPr>
          <a:xfrm>
            <a:off x="680321" y="2336872"/>
            <a:ext cx="6556051" cy="4126989"/>
          </a:xfrm>
        </p:spPr>
        <p:txBody>
          <a:bodyPr>
            <a:normAutofit/>
          </a:bodyPr>
          <a:lstStyle/>
          <a:p>
            <a:r>
              <a:rPr lang="en-US" dirty="0" smtClean="0">
                <a:solidFill>
                  <a:srgbClr val="FFFF00"/>
                </a:solidFill>
              </a:rPr>
              <a:t>Thomas Hobbes (1588-1679) </a:t>
            </a:r>
            <a:r>
              <a:rPr lang="en-US" dirty="0" smtClean="0"/>
              <a:t>He believed that life was nasty, brutish and short!  He believed that the natural state of man was to do whatever he needed to do to get what he needed.  Man was very selfish.  </a:t>
            </a:r>
            <a:r>
              <a:rPr lang="en-US" dirty="0" smtClean="0">
                <a:solidFill>
                  <a:srgbClr val="FFFF00"/>
                </a:solidFill>
              </a:rPr>
              <a:t>Government, under a monarch, only existed to give people protection from others. So long as the monarch gave people protection, people agreed to give up there rights/freedoms. This is called the </a:t>
            </a:r>
            <a:r>
              <a:rPr lang="en-US" u="sng" dirty="0" smtClean="0">
                <a:solidFill>
                  <a:srgbClr val="FFFF00"/>
                </a:solidFill>
              </a:rPr>
              <a:t>social contract!  </a:t>
            </a:r>
            <a:r>
              <a:rPr lang="en-US" dirty="0" smtClean="0"/>
              <a:t>This was type of society Hobbes lived in at the time in England. </a:t>
            </a:r>
            <a:endParaRPr lang="en-US" dirty="0"/>
          </a:p>
        </p:txBody>
      </p:sp>
      <p:sp>
        <p:nvSpPr>
          <p:cNvPr id="4" name="AutoShape 2" descr="Image result for thomas hobb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7441324" y="1430537"/>
            <a:ext cx="4209392" cy="2479312"/>
          </a:xfrm>
          <a:prstGeom prst="rect">
            <a:avLst/>
          </a:prstGeom>
        </p:spPr>
      </p:pic>
      <p:pic>
        <p:nvPicPr>
          <p:cNvPr id="4100" name="Picture 4" descr="Image result for social con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807" y="4046594"/>
            <a:ext cx="3503448" cy="262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8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Locke: Government and Private Property</a:t>
            </a:r>
            <a:endParaRPr lang="en-US" dirty="0"/>
          </a:p>
        </p:txBody>
      </p:sp>
      <p:sp>
        <p:nvSpPr>
          <p:cNvPr id="3" name="Content Placeholder 2"/>
          <p:cNvSpPr>
            <a:spLocks noGrp="1"/>
          </p:cNvSpPr>
          <p:nvPr>
            <p:ph idx="1"/>
          </p:nvPr>
        </p:nvSpPr>
        <p:spPr>
          <a:xfrm>
            <a:off x="680321" y="2336873"/>
            <a:ext cx="6776769" cy="3599316"/>
          </a:xfrm>
        </p:spPr>
        <p:txBody>
          <a:bodyPr>
            <a:normAutofit fontScale="92500"/>
          </a:bodyPr>
          <a:lstStyle/>
          <a:p>
            <a:r>
              <a:rPr lang="en-US" dirty="0" smtClean="0">
                <a:solidFill>
                  <a:srgbClr val="FFFF00"/>
                </a:solidFill>
              </a:rPr>
              <a:t>John Locke (1632-1704</a:t>
            </a:r>
            <a:r>
              <a:rPr lang="en-US" dirty="0" smtClean="0"/>
              <a:t>)- He believed that all men had </a:t>
            </a:r>
            <a:r>
              <a:rPr lang="en-US" u="sng" dirty="0" smtClean="0">
                <a:solidFill>
                  <a:srgbClr val="FFFF00"/>
                </a:solidFill>
              </a:rPr>
              <a:t>natural rights </a:t>
            </a:r>
            <a:r>
              <a:rPr lang="en-US" dirty="0" smtClean="0"/>
              <a:t>that derived from God and that could not be taken away by government</a:t>
            </a:r>
            <a:r>
              <a:rPr lang="en-US" dirty="0" smtClean="0">
                <a:solidFill>
                  <a:srgbClr val="FFFF00"/>
                </a:solidFill>
              </a:rPr>
              <a:t>.  He believed everyone was equal and that government existed only to help protect people from harming others and to help protect private property.</a:t>
            </a:r>
            <a:r>
              <a:rPr lang="en-US" dirty="0" smtClean="0"/>
              <a:t>  He also believed in the idea of a </a:t>
            </a:r>
            <a:r>
              <a:rPr lang="en-US" b="1" dirty="0" smtClean="0">
                <a:solidFill>
                  <a:srgbClr val="FFFF00"/>
                </a:solidFill>
              </a:rPr>
              <a:t>social contract</a:t>
            </a:r>
            <a:r>
              <a:rPr lang="en-US" dirty="0" smtClean="0"/>
              <a:t>. He felt that that as long as the government did these things, then they would have the right to govern. If government didn’t uphold its end of the bargain, people could replace it!  </a:t>
            </a:r>
            <a:endParaRPr lang="en-US" dirty="0"/>
          </a:p>
        </p:txBody>
      </p:sp>
      <p:sp>
        <p:nvSpPr>
          <p:cNvPr id="4" name="AutoShape 2" descr="Image result for John Loc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John Loc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499" y="1499908"/>
            <a:ext cx="3814553" cy="23311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ocial contract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499" y="3957146"/>
            <a:ext cx="2774818" cy="277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8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Baron de Montesquieu: The Father of Separation of Powers! </a:t>
            </a:r>
            <a:endParaRPr lang="en-US" dirty="0"/>
          </a:p>
        </p:txBody>
      </p:sp>
      <p:sp>
        <p:nvSpPr>
          <p:cNvPr id="3" name="Content Placeholder 2"/>
          <p:cNvSpPr>
            <a:spLocks noGrp="1"/>
          </p:cNvSpPr>
          <p:nvPr>
            <p:ph idx="1"/>
          </p:nvPr>
        </p:nvSpPr>
        <p:spPr>
          <a:xfrm>
            <a:off x="835572" y="2096813"/>
            <a:ext cx="5770180" cy="3839375"/>
          </a:xfrm>
        </p:spPr>
        <p:txBody>
          <a:bodyPr/>
          <a:lstStyle/>
          <a:p>
            <a:r>
              <a:rPr lang="en-US" dirty="0"/>
              <a:t>Baron de </a:t>
            </a:r>
            <a:r>
              <a:rPr lang="en-US" dirty="0" smtClean="0"/>
              <a:t>Montesquieu (1659-1755)</a:t>
            </a:r>
            <a:r>
              <a:rPr lang="en-US" dirty="0"/>
              <a:t> Montesquieu argued that </a:t>
            </a:r>
            <a:r>
              <a:rPr lang="en-US" dirty="0">
                <a:solidFill>
                  <a:srgbClr val="FFFF00"/>
                </a:solidFill>
              </a:rPr>
              <a:t>government should be created to accommodate separate branches of government with equal but different powers.  </a:t>
            </a:r>
            <a:r>
              <a:rPr lang="en-US" dirty="0"/>
              <a:t>This way, power would not be concentrated with one individual or group of individuals.  </a:t>
            </a:r>
            <a:r>
              <a:rPr lang="en-US" u="sng" dirty="0">
                <a:solidFill>
                  <a:srgbClr val="FFFF00"/>
                </a:solidFill>
              </a:rPr>
              <a:t>Liberty</a:t>
            </a:r>
            <a:r>
              <a:rPr lang="en-US" dirty="0">
                <a:solidFill>
                  <a:srgbClr val="FFFF00"/>
                </a:solidFill>
              </a:rPr>
              <a:t> was threatened if power became concentrated in one place; thus, no branch of government could threaten the freedom of the people</a:t>
            </a:r>
            <a:r>
              <a:rPr lang="en-US" dirty="0"/>
              <a:t>.</a:t>
            </a:r>
          </a:p>
        </p:txBody>
      </p:sp>
      <p:pic>
        <p:nvPicPr>
          <p:cNvPr id="5124" name="Picture 4" descr="Image result for baron de montesqu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806" y="1954924"/>
            <a:ext cx="3616105" cy="24770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926" y="4623003"/>
            <a:ext cx="2979996" cy="2234997"/>
          </a:xfrm>
          <a:prstGeom prst="rect">
            <a:avLst/>
          </a:prstGeom>
        </p:spPr>
      </p:pic>
    </p:spTree>
    <p:extLst>
      <p:ext uri="{BB962C8B-B14F-4D97-AF65-F5344CB8AC3E}">
        <p14:creationId xmlns:p14="http://schemas.microsoft.com/office/powerpoint/2010/main" val="313770290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243</TotalTime>
  <Words>562</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Trebuchet MS</vt:lpstr>
      <vt:lpstr>Berlin</vt:lpstr>
      <vt:lpstr>Beginnings of the American Government</vt:lpstr>
      <vt:lpstr>Empire Building in North America: 1750-1775</vt:lpstr>
      <vt:lpstr>Stamp, Sugar and Quartering Acts- The Intolerable Acts hit the American Colonies!</vt:lpstr>
      <vt:lpstr>The Enlightenment: New ideas began to spread throughout Europe!</vt:lpstr>
      <vt:lpstr>Thomas Hobbes: Life is nasty, brutish and short! </vt:lpstr>
      <vt:lpstr>John Locke: Government and Private Property</vt:lpstr>
      <vt:lpstr>Baron de Montesquieu: The Father of Separation of Powers!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Beginnings of the American Government</dc:title>
  <dc:creator>Mac Isaac, Denis</dc:creator>
  <cp:lastModifiedBy>Mac Isaac, Denis</cp:lastModifiedBy>
  <cp:revision>14</cp:revision>
  <dcterms:created xsi:type="dcterms:W3CDTF">2019-04-14T15:57:38Z</dcterms:created>
  <dcterms:modified xsi:type="dcterms:W3CDTF">2019-04-14T20:03:40Z</dcterms:modified>
</cp:coreProperties>
</file>