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96" r:id="rId3"/>
    <p:sldId id="290" r:id="rId4"/>
    <p:sldId id="297" r:id="rId5"/>
    <p:sldId id="299" r:id="rId6"/>
    <p:sldId id="298" r:id="rId7"/>
    <p:sldId id="300" r:id="rId8"/>
    <p:sldId id="291" r:id="rId9"/>
    <p:sldId id="30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9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7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9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6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3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8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7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4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0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news/7-things-you-may-not-know-about-the-constitutional-conventio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uihNc_tdGbk" TargetMode="External"/><Relationship Id="rId4" Type="http://schemas.openxmlformats.org/officeDocument/2006/relationships/hyperlink" Target="https://www.youtube.com/watch?v=_JDF0WWW13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ItXvJLnTtk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Yy1pzcDiBU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36" y="-2538"/>
            <a:ext cx="91093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PHILADELPHIA CONVENTION </a:t>
            </a:r>
            <a:r>
              <a:rPr lang="en-US" sz="4400" b="1" dirty="0">
                <a:latin typeface="Century Gothic" panose="020B0502020202020204" pitchFamily="34" charset="0"/>
              </a:rPr>
              <a:t>–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All states except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Rhode Island sent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delegates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(total of 55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delegates)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27644" y="914400"/>
            <a:ext cx="47163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May – Sept. 1787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93243" y="3801433"/>
            <a:ext cx="26526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History Channel Constitution Convention Video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1" y="4007015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Introduction to Constitutional Convention Video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9333" y="36538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The Making of the Constitution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-96527"/>
            <a:ext cx="9109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WHO ATTENDED? </a:t>
            </a:r>
            <a:r>
              <a:rPr lang="en-US" sz="44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0" y="672914"/>
            <a:ext cx="1921352" cy="23769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/>
          <p:cNvSpPr/>
          <p:nvPr/>
        </p:nvSpPr>
        <p:spPr>
          <a:xfrm>
            <a:off x="364805" y="3049844"/>
            <a:ext cx="1828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Benjamin 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Franklin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431" y="699505"/>
            <a:ext cx="2020769" cy="2394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Rectangle 11"/>
          <p:cNvSpPr/>
          <p:nvPr/>
        </p:nvSpPr>
        <p:spPr>
          <a:xfrm>
            <a:off x="3455235" y="3077807"/>
            <a:ext cx="2027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Alexander Hamilton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579" y="272475"/>
            <a:ext cx="1722521" cy="261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Rectangle 13"/>
          <p:cNvSpPr/>
          <p:nvPr/>
        </p:nvSpPr>
        <p:spPr>
          <a:xfrm>
            <a:off x="6715850" y="2856605"/>
            <a:ext cx="2027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George Mason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205" y="4107498"/>
            <a:ext cx="1893636" cy="25010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Rectangle 15"/>
          <p:cNvSpPr/>
          <p:nvPr/>
        </p:nvSpPr>
        <p:spPr>
          <a:xfrm>
            <a:off x="7410020" y="4572000"/>
            <a:ext cx="2027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Roger Sherman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227" y="4086499"/>
            <a:ext cx="1888435" cy="2443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Rectangle 17"/>
          <p:cNvSpPr/>
          <p:nvPr/>
        </p:nvSpPr>
        <p:spPr>
          <a:xfrm>
            <a:off x="2901876" y="4834793"/>
            <a:ext cx="2027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John Jay 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9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52036"/>
            <a:ext cx="411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George Washington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latin typeface="Century Gothic" panose="020B0502020202020204" pitchFamily="34" charset="0"/>
              </a:rPr>
              <a:t>Presided over the convention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03" y="533400"/>
            <a:ext cx="4952922" cy="6023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518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9" y="914400"/>
            <a:ext cx="3874592" cy="4713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381000"/>
            <a:ext cx="527878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Considered “The Father of the Constitution”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Main author of Constitution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Took diligent notes on every debate and discussion that occurred during the convention  (that’s how we know today who said what and the reasoning behind their decisions)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Very well read and educated on democratic philosophies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019" y="5762123"/>
            <a:ext cx="4141222" cy="64633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James Madison</a:t>
            </a:r>
          </a:p>
        </p:txBody>
      </p:sp>
    </p:spTree>
    <p:extLst>
      <p:ext uri="{BB962C8B-B14F-4D97-AF65-F5344CB8AC3E}">
        <p14:creationId xmlns:p14="http://schemas.microsoft.com/office/powerpoint/2010/main" val="12299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18" y="28575"/>
            <a:ext cx="9109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WHO DID NOT ATTEND? </a:t>
            </a:r>
            <a:r>
              <a:rPr lang="en-US" sz="44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1" y="914400"/>
            <a:ext cx="1862282" cy="22207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117536" y="3135172"/>
            <a:ext cx="28461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Thomas Jefferson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(serving as U.S. ambassador in France)</a:t>
            </a:r>
            <a:endParaRPr lang="en-US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140" y="837181"/>
            <a:ext cx="1805256" cy="2258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2746732" y="3080834"/>
            <a:ext cx="18212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John Adams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(serving as U.S. ambassador in Great Britain)</a:t>
            </a:r>
            <a:endParaRPr lang="en-US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240" y="817598"/>
            <a:ext cx="1857027" cy="22436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9"/>
          <p:cNvSpPr/>
          <p:nvPr/>
        </p:nvSpPr>
        <p:spPr>
          <a:xfrm>
            <a:off x="4567963" y="3131938"/>
            <a:ext cx="25312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Patrick Henry 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(refused to attend saying, he “smelt a rat in Philadelphia, tending toward the monarchy.”)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289" y="43964"/>
            <a:ext cx="2095120" cy="27107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Rectangle 11"/>
          <p:cNvSpPr/>
          <p:nvPr/>
        </p:nvSpPr>
        <p:spPr>
          <a:xfrm>
            <a:off x="6884289" y="2713703"/>
            <a:ext cx="219715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Samuel Adams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(declined to go –did not want the central government to have too much power)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762" y="4281163"/>
            <a:ext cx="1844070" cy="2484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Rectangle 13"/>
          <p:cNvSpPr/>
          <p:nvPr/>
        </p:nvSpPr>
        <p:spPr>
          <a:xfrm>
            <a:off x="3043370" y="5108839"/>
            <a:ext cx="14672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Thomas Paine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(living in Europe)</a:t>
            </a:r>
            <a:endParaRPr lang="en-US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9250" y="4404576"/>
            <a:ext cx="1665199" cy="23360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Rectangle 15"/>
          <p:cNvSpPr/>
          <p:nvPr/>
        </p:nvSpPr>
        <p:spPr>
          <a:xfrm>
            <a:off x="4979832" y="4734722"/>
            <a:ext cx="21194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John Hancock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(invited but did not attend possibly due to illness or his responsibilities as governor of Massachusetts)</a:t>
            </a:r>
            <a:endParaRPr lang="en-US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4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100" y="1728926"/>
            <a:ext cx="8382000" cy="4678204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Magna Carta  (1215)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John Locke’s “Natural Rights” (1689)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English Bill of Rights (1689)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England’s Parliament – bicameral House of Lord and House of Commons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HISTORICAL FOUNDATIONS AND TRADITIONS THAT INFLUENCED THE FOUNDING FATHERS:</a:t>
            </a:r>
          </a:p>
        </p:txBody>
      </p:sp>
      <p:sp>
        <p:nvSpPr>
          <p:cNvPr id="10" name="Arrow: Pentagon 9"/>
          <p:cNvSpPr/>
          <p:nvPr/>
        </p:nvSpPr>
        <p:spPr>
          <a:xfrm rot="5400000">
            <a:off x="7933266" y="465667"/>
            <a:ext cx="1583267" cy="6858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5400000">
            <a:off x="7868334" y="570068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From 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England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64071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What Would John Locke Say Song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20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HISTORICAL FOUNDATIONS AND TRADITIONS THAT INFLUENCED THE FOUNDING FATHERS: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" y="1828800"/>
            <a:ext cx="9067800" cy="452431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Virginia House of Burgesses (1619)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Charter Colonies </a:t>
            </a:r>
            <a:r>
              <a:rPr lang="en-US" sz="32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could elect their own officials vs. Royal and Proprietary Colonies -appointed by the King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Mayflower Compact (1620)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Fundamental Orders of Connecticut (1639)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Maryland Toleration Act (1649)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ysClr val="windowText" lastClr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Peter Zenger Trial (1735)</a:t>
            </a:r>
            <a:endParaRPr lang="en-US" sz="4000" dirty="0">
              <a:solidFill>
                <a:prstClr val="white"/>
              </a:solidFill>
              <a:effectLst>
                <a:glow rad="63500">
                  <a:srgbClr val="F14124">
                    <a:satMod val="175000"/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7"/>
          <p:cNvSpPr/>
          <p:nvPr/>
        </p:nvSpPr>
        <p:spPr>
          <a:xfrm rot="5400000">
            <a:off x="7933266" y="465667"/>
            <a:ext cx="1583267" cy="6858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5400000">
            <a:off x="7902200" y="571794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From 13 Colonies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63562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Peter Zenger Trial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0"/>
            <a:ext cx="931545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BASIC PRINCIPLES CONTAINED </a:t>
            </a:r>
          </a:p>
          <a:p>
            <a:pPr algn="ctr"/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IN THE CONSTITUTION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POPULAR SOVEREIGNTY </a:t>
            </a:r>
            <a:r>
              <a:rPr lang="en-US" sz="4000" b="1" dirty="0">
                <a:latin typeface="Century Gothic" panose="020B0502020202020204" pitchFamily="34" charset="0"/>
              </a:rPr>
              <a:t>– power comes from the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LIMITED GOVERNMENT </a:t>
            </a:r>
            <a:r>
              <a:rPr lang="en-US" sz="4000" b="1" dirty="0">
                <a:latin typeface="Century Gothic" panose="020B0502020202020204" pitchFamily="34" charset="0"/>
              </a:rPr>
              <a:t>– government can only do what people give it permission to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SEPARATION OF POWERS </a:t>
            </a:r>
            <a:r>
              <a:rPr lang="en-US" sz="4000" b="1" dirty="0">
                <a:latin typeface="Century Gothic" panose="020B0502020202020204" pitchFamily="34" charset="0"/>
              </a:rPr>
              <a:t>– powers are divided between separate branches of government</a:t>
            </a:r>
          </a:p>
        </p:txBody>
      </p:sp>
    </p:spTree>
    <p:extLst>
      <p:ext uri="{BB962C8B-B14F-4D97-AF65-F5344CB8AC3E}">
        <p14:creationId xmlns:p14="http://schemas.microsoft.com/office/powerpoint/2010/main" val="185601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6200" y="69294"/>
            <a:ext cx="92202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CHECKS AND BALANCES </a:t>
            </a:r>
            <a:r>
              <a:rPr lang="en-US" sz="3600" b="1" dirty="0">
                <a:latin typeface="Century Gothic" panose="020B0502020202020204" pitchFamily="34" charset="0"/>
              </a:rPr>
              <a:t>– Powers of each branch are checked and balanced by the other 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FEDERALISM</a:t>
            </a:r>
            <a:r>
              <a:rPr lang="en-US" sz="3600" b="1" dirty="0">
                <a:latin typeface="Century Gothic" panose="020B0502020202020204" pitchFamily="34" charset="0"/>
              </a:rPr>
              <a:t> – division of power between a central government and local 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JUDICIAL REVIEW</a:t>
            </a:r>
            <a:r>
              <a:rPr lang="en-US" sz="3600" b="1" dirty="0">
                <a:latin typeface="Century Gothic" panose="020B0502020202020204" pitchFamily="34" charset="0"/>
              </a:rPr>
              <a:t>– authority of Supreme Court to declare laws unconstitutional </a:t>
            </a: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– NOT in the Constitution but will become an important role of the Supreme Court in 1803 with the ruling of</a:t>
            </a:r>
            <a:r>
              <a:rPr lang="en-US" sz="360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 Marbury v. Madison</a:t>
            </a:r>
            <a:endParaRPr lang="en-US" sz="3600" b="1" i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425</Words>
  <Application>Microsoft Office PowerPoint</Application>
  <PresentationFormat>On-screen Show (4:3)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Denis Macisaac</cp:lastModifiedBy>
  <cp:revision>142</cp:revision>
  <dcterms:created xsi:type="dcterms:W3CDTF">2016-11-08T11:50:01Z</dcterms:created>
  <dcterms:modified xsi:type="dcterms:W3CDTF">2019-12-17T16:47:42Z</dcterms:modified>
</cp:coreProperties>
</file>